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2" r:id="rId2"/>
    <p:sldId id="384" r:id="rId3"/>
    <p:sldId id="385" r:id="rId4"/>
    <p:sldId id="371" r:id="rId5"/>
    <p:sldId id="379" r:id="rId6"/>
    <p:sldId id="372" r:id="rId7"/>
    <p:sldId id="257" r:id="rId8"/>
    <p:sldId id="262" r:id="rId9"/>
    <p:sldId id="277" r:id="rId10"/>
    <p:sldId id="268" r:id="rId11"/>
    <p:sldId id="264" r:id="rId12"/>
    <p:sldId id="357" r:id="rId13"/>
    <p:sldId id="263" r:id="rId14"/>
    <p:sldId id="265" r:id="rId15"/>
    <p:sldId id="366" r:id="rId16"/>
    <p:sldId id="332" r:id="rId17"/>
    <p:sldId id="330" r:id="rId18"/>
    <p:sldId id="271" r:id="rId19"/>
    <p:sldId id="270" r:id="rId20"/>
    <p:sldId id="362" r:id="rId21"/>
    <p:sldId id="337" r:id="rId22"/>
    <p:sldId id="365" r:id="rId23"/>
    <p:sldId id="267" r:id="rId24"/>
    <p:sldId id="386" r:id="rId25"/>
  </p:sldIdLst>
  <p:sldSz cx="9144000" cy="6858000" type="screen4x3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1"/>
    <p:restoredTop sz="92460" autoAdjust="0"/>
  </p:normalViewPr>
  <p:slideViewPr>
    <p:cSldViewPr snapToGrid="0" snapToObjects="1">
      <p:cViewPr varScale="1">
        <p:scale>
          <a:sx n="66" d="100"/>
          <a:sy n="66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5" y="4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/>
          <a:lstStyle>
            <a:lvl1pPr algn="r">
              <a:defRPr sz="14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67171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5" y="6467171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 anchor="b"/>
          <a:lstStyle>
            <a:lvl1pPr algn="r">
              <a:defRPr sz="1400"/>
            </a:lvl1pPr>
          </a:lstStyle>
          <a:p>
            <a:fld id="{AE78FCAD-0111-1A4B-96F1-6F39DE1680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6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5" y="4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/>
          <a:lstStyle>
            <a:lvl1pPr algn="r">
              <a:defRPr sz="14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677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5" tIns="47833" rIns="95665" bIns="478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8"/>
            <a:ext cx="7952739" cy="3063953"/>
          </a:xfrm>
          <a:prstGeom prst="rect">
            <a:avLst/>
          </a:prstGeom>
        </p:spPr>
        <p:txBody>
          <a:bodyPr vert="horz" lIns="95665" tIns="47833" rIns="95665" bIns="4783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67171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5" y="6467171"/>
            <a:ext cx="4307734" cy="340441"/>
          </a:xfrm>
          <a:prstGeom prst="rect">
            <a:avLst/>
          </a:prstGeom>
        </p:spPr>
        <p:txBody>
          <a:bodyPr vert="horz" lIns="95665" tIns="47833" rIns="95665" bIns="47833" rtlCol="0" anchor="b"/>
          <a:lstStyle>
            <a:lvl1pPr algn="r">
              <a:defRPr sz="1400"/>
            </a:lvl1pPr>
          </a:lstStyle>
          <a:p>
            <a:fld id="{24957A1A-C521-0949-A35A-8727B699AC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35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5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6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Ionomers are polymer materials made of thermoplastic resins stabilized by ionic cross-linkers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24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in LD, MD, HD and UHMW forms</a:t>
            </a:r>
          </a:p>
          <a:p>
            <a:r>
              <a:rPr lang="en-US" dirty="0"/>
              <a:t>Lower Tm for PE than PP (160C). MDPE 130C LDPE 120C</a:t>
            </a:r>
          </a:p>
          <a:p>
            <a:r>
              <a:rPr lang="en-US" dirty="0"/>
              <a:t>Resists dirt</a:t>
            </a:r>
          </a:p>
          <a:p>
            <a:r>
              <a:rPr lang="en-GB" dirty="0"/>
              <a:t>Polyethylene is inert, translucent and creates a lower static charge than polypropylene. That makes polyethylene a candidate to be a sleeve to house collectible documents.  It is "inert" and cannot product </a:t>
            </a:r>
            <a:r>
              <a:rPr lang="en-GB" dirty="0" err="1"/>
              <a:t>mold</a:t>
            </a:r>
            <a:r>
              <a:rPr lang="en-GB" dirty="0"/>
              <a:t> or mildew.  It is also translucent in nature so it allows less light through it than polypropylene.</a:t>
            </a:r>
            <a:endParaRPr lang="en-US" dirty="0"/>
          </a:p>
          <a:p>
            <a:r>
              <a:rPr lang="en-US" dirty="0"/>
              <a:t>Low static charge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Connections to 14 million domestic and industrial consumers, &gt;200,000km</a:t>
            </a:r>
          </a:p>
          <a:p>
            <a:r>
              <a:rPr lang="en-GB" dirty="0"/>
              <a:t>Liquefied natural gas (LNG).</a:t>
            </a:r>
            <a:endParaRPr lang="en-GB" b="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GB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Individual distribution networks have their own gas storage facilities for coping with demand variation and also utilise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High-speed</a:t>
            </a:r>
            <a:r>
              <a:rPr lang="en-GB" baseline="0" dirty="0"/>
              <a:t> steel (HSS)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7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1985 - 8 killed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7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died and 321 injured in the disaster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1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1965 Wolverhampton pressure vessel failure went right through factory wall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7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1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Toughness is a measure of resistance for crack propagation.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I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 I: </a:t>
            </a:r>
            <a:r>
              <a:rPr lang="en-IN" alt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Opening mode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I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 II: </a:t>
            </a:r>
            <a:r>
              <a:rPr lang="en-IN" alt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Sliding mode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10000"/>
              </a:spcAft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I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 III: </a:t>
            </a:r>
            <a:r>
              <a:rPr lang="en-IN" alt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Tearing mode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57A1A-C521-0949-A35A-8727B699AC6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6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1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7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1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5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83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8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7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7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500"/>
            <a:ext cx="9144000" cy="82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11/10/2017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A363-3AA4-554B-864A-16EC408230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onthisday/hi/dates/stories/january/10/newsid_4045000/4045495.s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xyjGNq0y5U" TargetMode="External"/><Relationship Id="rId4" Type="http://schemas.openxmlformats.org/officeDocument/2006/relationships/hyperlink" Target="http://www.bbc.co.uk/news/world-asia-2860009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q3I8N4ygQI?feature=oembed" TargetMode="External"/><Relationship Id="rId6" Type="http://schemas.openxmlformats.org/officeDocument/2006/relationships/image" Target="../media/image18.jpeg"/><Relationship Id="rId5" Type="http://schemas.openxmlformats.org/officeDocument/2006/relationships/hyperlink" Target="https://www.youtube.com/watch?v=fq3I8N4ygQI" TargetMode="Externa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FKIKB0KugZw?feature=oembed" TargetMode="External"/><Relationship Id="rId2" Type="http://schemas.openxmlformats.org/officeDocument/2006/relationships/video" Target="https://www.youtube.com/embed/yibNEcn-4yQ?feature=oembe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lacast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dwatch.templar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ketinformation.natgrid.co.uk/gas/frmPrevalingView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  <a:noFill/>
        </p:spPr>
        <p:txBody>
          <a:bodyPr>
            <a:normAutofit fontScale="90000"/>
          </a:bodyPr>
          <a:lstStyle/>
          <a:p>
            <a:r>
              <a:rPr lang="en-GB" sz="5300" dirty="0">
                <a:ea typeface="+mn-ea"/>
                <a:cs typeface="+mn-cs"/>
              </a:rPr>
              <a:t>MMME2045</a:t>
            </a:r>
            <a:br>
              <a:rPr lang="en-GB" sz="4400" dirty="0">
                <a:ea typeface="+mn-ea"/>
                <a:cs typeface="+mn-cs"/>
              </a:rPr>
            </a:br>
            <a:br>
              <a:rPr lang="en-GB" sz="3100" dirty="0">
                <a:ea typeface="+mn-ea"/>
                <a:cs typeface="+mn-cs"/>
              </a:rPr>
            </a:br>
            <a:r>
              <a:rPr lang="en-GB" sz="4400" dirty="0">
                <a:ea typeface="+mn-ea"/>
                <a:cs typeface="+mn-cs"/>
              </a:rPr>
              <a:t>Block P: Designing with Polymers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2370" y="4461527"/>
            <a:ext cx="4019405" cy="1079795"/>
          </a:xfrm>
        </p:spPr>
        <p:txBody>
          <a:bodyPr>
            <a:normAutofit/>
          </a:bodyPr>
          <a:lstStyle/>
          <a:p>
            <a:r>
              <a:rPr lang="en-GB" dirty="0"/>
              <a:t>Dr Reda Felfel</a:t>
            </a:r>
          </a:p>
          <a:p>
            <a:r>
              <a:rPr lang="en-GB" sz="2000" dirty="0"/>
              <a:t>reda.felfel@nottingham.ac.uk</a:t>
            </a:r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160">
        <p:fade/>
      </p:transition>
    </mc:Choice>
    <mc:Fallback xmlns="">
      <p:transition spd="med" advTm="8416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Cast iron pipes for gas and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412" y="5063766"/>
            <a:ext cx="8229600" cy="309179"/>
          </a:xfrm>
        </p:spPr>
        <p:txBody>
          <a:bodyPr>
            <a:normAutofit/>
          </a:bodyPr>
          <a:lstStyle/>
          <a:p>
            <a:r>
              <a:rPr lang="en-GB" sz="1000" dirty="0"/>
              <a:t>http://</a:t>
            </a:r>
            <a:r>
              <a:rPr lang="en-GB" sz="1000" dirty="0" err="1"/>
              <a:t>www.everythinglubbock.com</a:t>
            </a:r>
            <a:r>
              <a:rPr lang="en-GB" sz="1000" dirty="0"/>
              <a:t>/story/state-lets-dangerous-gas-pipes-remain-in-north-</a:t>
            </a:r>
            <a:r>
              <a:rPr lang="en-GB" sz="1000" dirty="0" err="1"/>
              <a:t>tex</a:t>
            </a:r>
            <a:r>
              <a:rPr lang="en-GB" sz="1000" dirty="0"/>
              <a:t>/d/story/n_3tmKOfTEy7GPN-Q7aZKg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005" y="5373769"/>
            <a:ext cx="8911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Key problems</a:t>
            </a:r>
            <a:r>
              <a:rPr lang="en-GB" sz="2200" dirty="0"/>
              <a:t>: Corrosion, brittleness, leakage  and expertise/time restraints to join. </a:t>
            </a:r>
            <a:br>
              <a:rPr lang="en-GB" sz="2200" dirty="0"/>
            </a:br>
            <a:r>
              <a:rPr lang="en-GB" sz="2200" dirty="0"/>
              <a:t>Replacement of cast iron pipes by polymers started in 1970s and are still being replaced.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5" y="769344"/>
            <a:ext cx="6767272" cy="41955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2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11"/>
    </mc:Choice>
    <mc:Fallback xmlns="">
      <p:transition spd="slow" advTm="11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3A86A75C-4F4B-4683-9AE1-C65F6400EC91}">
      <p14:laserTraceLst xmlns:p14="http://schemas.microsoft.com/office/powerpoint/2010/main">
        <p14:tracePtLst>
          <p14:tracePt t="24345" x="4984750" y="3314700"/>
          <p14:tracePt t="24352" x="4965700" y="3314700"/>
          <p14:tracePt t="24380" x="4959350" y="3314700"/>
          <p14:tracePt t="24394" x="4953000" y="3308350"/>
          <p14:tracePt t="24402" x="4946650" y="3308350"/>
          <p14:tracePt t="24421" x="4933950" y="3308350"/>
          <p14:tracePt t="24435" x="4927600" y="3302000"/>
          <p14:tracePt t="24453" x="4984750" y="3295650"/>
          <p14:tracePt t="24471" x="5683250" y="3187700"/>
          <p14:tracePt t="24485" x="6032500" y="3086100"/>
          <p14:tracePt t="24502" x="6604000" y="2876550"/>
          <p14:tracePt t="24519" x="6946900" y="2667000"/>
          <p14:tracePt t="24535" x="6997700" y="2647950"/>
          <p14:tracePt t="24552" x="7016750" y="2647950"/>
          <p14:tracePt t="24605" x="6997700" y="2647950"/>
          <p14:tracePt t="24610" x="6953250" y="2647950"/>
          <p14:tracePt t="24619" x="6883400" y="2654300"/>
          <p14:tracePt t="24635" x="6731000" y="2692400"/>
          <p14:tracePt t="24652" x="6578600" y="2743200"/>
          <p14:tracePt t="24668" x="6438900" y="2774950"/>
          <p14:tracePt t="24670" x="6375400" y="2787650"/>
          <p14:tracePt t="24688" x="6318250" y="2813050"/>
          <p14:tracePt t="24704" x="6197600" y="2825750"/>
          <p14:tracePt t="24719" x="6184900" y="2825750"/>
          <p14:tracePt t="24783" x="6178550" y="2825750"/>
          <p14:tracePt t="24808" x="6172200" y="2813050"/>
          <p14:tracePt t="24815" x="6134100" y="2800350"/>
          <p14:tracePt t="24825" x="6070600" y="2794000"/>
          <p14:tracePt t="24835" x="5994400" y="2787650"/>
          <p14:tracePt t="24852" x="5861050" y="2787650"/>
          <p14:tracePt t="24870" x="5727700" y="2787650"/>
          <p14:tracePt t="24888" x="5486400" y="2787650"/>
          <p14:tracePt t="24903" x="5264150" y="2787650"/>
          <p14:tracePt t="24919" x="4845050" y="2774950"/>
          <p14:tracePt t="24935" x="4470400" y="2724150"/>
          <p14:tracePt t="24953" x="4260850" y="2724150"/>
          <p14:tracePt t="24969" x="4114800" y="2724150"/>
          <p14:tracePt t="24985" x="3981450" y="2736850"/>
          <p14:tracePt t="25002" x="3816350" y="2736850"/>
          <p14:tracePt t="25021" x="3549650" y="2736850"/>
          <p14:tracePt t="25038" x="3194050" y="2762250"/>
          <p14:tracePt t="25054" x="2965450" y="2838450"/>
          <p14:tracePt t="25069" x="2889250" y="2889250"/>
          <p14:tracePt t="25085" x="2838450" y="2908300"/>
          <p14:tracePt t="25086" x="2819400" y="2908300"/>
          <p14:tracePt t="25102" x="2768600" y="2908300"/>
          <p14:tracePt t="25121" x="2616200" y="2908300"/>
          <p14:tracePt t="25137" x="2393950" y="2908300"/>
          <p14:tracePt t="25154" x="2241550" y="2914650"/>
          <p14:tracePt t="25170" x="2178050" y="2933700"/>
          <p14:tracePt t="25214" x="2216150" y="2933700"/>
          <p14:tracePt t="25224" x="2247900" y="2940050"/>
          <p14:tracePt t="25236" x="2298700" y="2952750"/>
          <p14:tracePt t="25253" x="2444750" y="2965450"/>
          <p14:tracePt t="25270" x="2705100" y="2965450"/>
          <p14:tracePt t="25272" x="2946400" y="2965450"/>
          <p14:tracePt t="25287" x="3187700" y="2965450"/>
          <p14:tracePt t="25304" x="3651250" y="2965450"/>
          <p14:tracePt t="25319" x="4140200" y="2965450"/>
          <p14:tracePt t="25335" x="4311650" y="2971800"/>
          <p14:tracePt t="25352" x="4495800" y="2990850"/>
          <p14:tracePt t="25369" x="4743450" y="3003550"/>
          <p14:tracePt t="25387" x="5092700" y="3003550"/>
          <p14:tracePt t="25404" x="5321300" y="3003550"/>
          <p14:tracePt t="25408" x="5391150" y="3003550"/>
          <p14:tracePt t="25424" x="5435600" y="3003550"/>
          <p14:tracePt t="25436" x="5441950" y="3003550"/>
          <p14:tracePt t="25471" x="5448300" y="3003550"/>
          <p14:tracePt t="25497" x="5441950" y="2990850"/>
          <p14:tracePt t="25503" x="5397500" y="2984500"/>
          <p14:tracePt t="25521" x="5219700" y="2978150"/>
          <p14:tracePt t="25536" x="4813300" y="2952750"/>
          <p14:tracePt t="25552" x="4381500" y="2946400"/>
          <p14:tracePt t="25569" x="4102100" y="2946400"/>
          <p14:tracePt t="25586" x="3968750" y="2946400"/>
          <p14:tracePt t="25603" x="3905250" y="2946400"/>
          <p14:tracePt t="25620" x="3873500" y="2933700"/>
          <p14:tracePt t="25644" x="3867150" y="2933700"/>
          <p14:tracePt t="25653" x="3860800" y="2933700"/>
          <p14:tracePt t="25701" x="3886200" y="2933700"/>
          <p14:tracePt t="25708" x="3962400" y="2933700"/>
          <p14:tracePt t="25720" x="4044950" y="2933700"/>
          <p14:tracePt t="25736" x="4356100" y="2933700"/>
          <p14:tracePt t="25752" x="4540250" y="2933700"/>
          <p14:tracePt t="25769" x="4724400" y="2933700"/>
          <p14:tracePt t="25786" x="4965700" y="2946400"/>
          <p14:tracePt t="25804" x="5264150" y="2978150"/>
          <p14:tracePt t="25823" x="5492750" y="2978150"/>
          <p14:tracePt t="25838" x="5619750" y="2978150"/>
          <p14:tracePt t="25840" x="5638800" y="2978150"/>
          <p14:tracePt t="25853" x="5651500" y="2978150"/>
          <p14:tracePt t="25870" x="5657850" y="2978150"/>
          <p14:tracePt t="25932" x="5645150" y="2959100"/>
          <p14:tracePt t="25942" x="5600700" y="2946400"/>
          <p14:tracePt t="25953" x="5448300" y="2914650"/>
          <p14:tracePt t="25971" x="5029200" y="2863850"/>
          <p14:tracePt t="25986" x="4521200" y="2806700"/>
          <p14:tracePt t="26002" x="4171950" y="2806700"/>
          <p14:tracePt t="26021" x="3968750" y="2819400"/>
          <p14:tracePt t="26026" x="3905250" y="2825750"/>
          <p14:tracePt t="26038" x="3848100" y="2825750"/>
          <p14:tracePt t="26053" x="3778250" y="2844800"/>
          <p14:tracePt t="26103" x="3771900" y="2851150"/>
          <p14:tracePt t="26108" x="3778250" y="2857500"/>
          <p14:tracePt t="26120" x="3886200" y="2876550"/>
          <p14:tracePt t="26136" x="4095750" y="2876550"/>
          <p14:tracePt t="26154" x="4413250" y="2876550"/>
          <p14:tracePt t="26172" x="4806950" y="2876550"/>
          <p14:tracePt t="26187" x="5067300" y="2876550"/>
          <p14:tracePt t="26203" x="5251450" y="2876550"/>
          <p14:tracePt t="26219" x="5365750" y="2876550"/>
          <p14:tracePt t="26236" x="5435600" y="2876550"/>
          <p14:tracePt t="26253" x="5467350" y="2876550"/>
          <p14:tracePt t="26270" x="5480050" y="2882900"/>
          <p14:tracePt t="26314" x="5473700" y="2882900"/>
          <p14:tracePt t="26329" x="5403850" y="2870200"/>
          <p14:tracePt t="26336" x="5365750" y="2870200"/>
          <p14:tracePt t="26352" x="5264150" y="2863850"/>
          <p14:tracePt t="26369" x="5124450" y="2844800"/>
          <p14:tracePt t="26387" x="4959350" y="2844800"/>
          <p14:tracePt t="26404" x="4781550" y="2844800"/>
          <p14:tracePt t="26419" x="4622800" y="2844800"/>
          <p14:tracePt t="26436" x="4521200" y="2844800"/>
          <p14:tracePt t="26452" x="4483100" y="2844800"/>
          <p14:tracePt t="26470" x="4476750" y="2844800"/>
          <p14:tracePt t="26520" x="4476750" y="2857500"/>
          <p14:tracePt t="26642" x="4476750" y="2863850"/>
          <p14:tracePt t="26650" x="4476750" y="2870200"/>
          <p14:tracePt t="26670" x="4495800" y="2882900"/>
          <p14:tracePt t="26686" x="4508500" y="2889250"/>
          <p14:tracePt t="26703" x="4514850" y="2889250"/>
          <p14:tracePt t="26722" x="4527550" y="2889250"/>
          <p14:tracePt t="26738" x="4559300" y="2889250"/>
          <p14:tracePt t="26755" x="4603750" y="2889250"/>
          <p14:tracePt t="26772" x="4622800" y="2889250"/>
          <p14:tracePt t="27071" x="4629150" y="2889250"/>
          <p14:tracePt t="27079" x="4629150" y="2895600"/>
          <p14:tracePt t="31343" x="4629150" y="2901950"/>
          <p14:tracePt t="31351" x="4603750" y="2901950"/>
          <p14:tracePt t="31361" x="4584700" y="2901950"/>
          <p14:tracePt t="31371" x="4565650" y="2895600"/>
          <p14:tracePt t="31388" x="4527550" y="2889250"/>
          <p14:tracePt t="31404" x="4470400" y="2889250"/>
          <p14:tracePt t="31421" x="4394200" y="2889250"/>
          <p14:tracePt t="31438" x="4330700" y="2889250"/>
          <p14:tracePt t="31454" x="4267200" y="2876550"/>
          <p14:tracePt t="31455" x="4216400" y="2876550"/>
          <p14:tracePt t="31471" x="4095750" y="2870200"/>
          <p14:tracePt t="31488" x="3968750" y="2870200"/>
          <p14:tracePt t="31504" x="3886200" y="2870200"/>
          <p14:tracePt t="31521" x="3860800" y="2870200"/>
          <p14:tracePt t="31554" x="3854450" y="2870200"/>
          <p14:tracePt t="31571" x="3829050" y="2870200"/>
          <p14:tracePt t="31588" x="3778250" y="2876550"/>
          <p14:tracePt t="31604" x="3689350" y="2889250"/>
          <p14:tracePt t="31621" x="3632200" y="2908300"/>
          <p14:tracePt t="31703" x="3619500" y="2908300"/>
          <p14:tracePt t="31719" x="3613150" y="2914650"/>
          <p14:tracePt t="31745" x="3613150" y="2921000"/>
          <p14:tracePt t="31847" x="3613150" y="2927350"/>
          <p14:tracePt t="31864" x="3594100" y="2927350"/>
          <p14:tracePt t="31881" x="3575050" y="2927350"/>
          <p14:tracePt t="31887" x="3562350" y="2921000"/>
          <p14:tracePt t="31904" x="3524250" y="2914650"/>
          <p14:tracePt t="31921" x="3486150" y="2901950"/>
          <p14:tracePt t="31938" x="3473450" y="2895600"/>
          <p14:tracePt t="32064" x="3479800" y="2895600"/>
          <p14:tracePt t="32073" x="3498850" y="2895600"/>
          <p14:tracePt t="32083" x="3511550" y="2895600"/>
          <p14:tracePt t="32088" x="3517900" y="2895600"/>
          <p14:tracePt t="32104" x="3524250" y="2895600"/>
          <p14:tracePt t="32146" x="3536950" y="2895600"/>
          <p14:tracePt t="32155" x="3562350" y="2895600"/>
          <p14:tracePt t="32171" x="3632200" y="2901950"/>
          <p14:tracePt t="32188" x="3695700" y="2914650"/>
          <p14:tracePt t="32204" x="3727450" y="2914650"/>
          <p14:tracePt t="32222" x="3733800" y="2914650"/>
          <p14:tracePt t="32240" x="3740150" y="2914650"/>
          <p14:tracePt t="32256" x="3759200" y="2914650"/>
          <p14:tracePt t="32271" x="3892550" y="2895600"/>
          <p14:tracePt t="32288" x="4025900" y="2851150"/>
          <p14:tracePt t="32304" x="4152900" y="2806700"/>
          <p14:tracePt t="32321" x="4216400" y="2743200"/>
          <p14:tracePt t="32339" x="4222750" y="2667000"/>
          <p14:tracePt t="32356" x="4222750" y="2546350"/>
          <p14:tracePt t="32372" x="4229100" y="2457450"/>
          <p14:tracePt t="32388" x="4248150" y="2406650"/>
          <p14:tracePt t="32406" x="4254500" y="2393950"/>
          <p14:tracePt t="32442" x="4248150" y="2387600"/>
          <p14:tracePt t="32455" x="4229100" y="2381250"/>
          <p14:tracePt t="32497" x="4222750" y="2387600"/>
          <p14:tracePt t="32505" x="4222750" y="2413000"/>
          <p14:tracePt t="32522" x="4197350" y="2489200"/>
          <p14:tracePt t="32539" x="4165600" y="2578100"/>
          <p14:tracePt t="32557" x="4133850" y="2635250"/>
          <p14:tracePt t="32575" x="4102100" y="2686050"/>
          <p14:tracePt t="32588" x="4102100" y="2755900"/>
          <p14:tracePt t="32604" x="4102100" y="2851150"/>
          <p14:tracePt t="32623" x="4127500" y="2965450"/>
          <p14:tracePt t="32640" x="4146550" y="3035300"/>
          <p14:tracePt t="32655" x="4146550" y="3054350"/>
          <p14:tracePt t="32751" x="4146550" y="3048000"/>
          <p14:tracePt t="32764" x="4140200" y="3041650"/>
          <p14:tracePt t="32768" x="4133850" y="3035300"/>
          <p14:tracePt t="32776" x="4133850" y="3028950"/>
          <p14:tracePt t="32788" x="4121150" y="3028950"/>
          <p14:tracePt t="32806" x="4108450" y="3028950"/>
          <p14:tracePt t="32840" x="4089400" y="3028950"/>
          <p14:tracePt t="32855" x="4083050" y="3028950"/>
          <p14:tracePt t="32871" x="4070350" y="3028950"/>
          <p14:tracePt t="32888" x="4044950" y="2984500"/>
          <p14:tracePt t="32905" x="4044950" y="2813050"/>
          <p14:tracePt t="32923" x="4044950" y="2565400"/>
          <p14:tracePt t="32940" x="4019550" y="2432050"/>
          <p14:tracePt t="32957" x="4006850" y="2393950"/>
          <p14:tracePt t="33007" x="4000500" y="2438400"/>
          <p14:tracePt t="33015" x="3987800" y="2520950"/>
          <p14:tracePt t="33022" x="3981450" y="2571750"/>
          <p14:tracePt t="33038" x="3968750" y="2667000"/>
          <p14:tracePt t="33056" x="3943350" y="2914650"/>
          <p14:tracePt t="33072" x="3943350" y="3041650"/>
          <p14:tracePt t="33089" x="3943350" y="3086100"/>
          <p14:tracePt t="33105" x="3943350" y="3092450"/>
          <p14:tracePt t="33146" x="3943350" y="3086100"/>
          <p14:tracePt t="33155" x="3943350" y="3079750"/>
          <p14:tracePt t="33172" x="3943350" y="3060700"/>
          <p14:tracePt t="33205" x="3937000" y="3054350"/>
          <p14:tracePt t="33222" x="3924300" y="3054350"/>
          <p14:tracePt t="33239" x="3905250" y="3054350"/>
          <p14:tracePt t="33319" x="3898900" y="3054350"/>
          <p14:tracePt t="33335" x="3892550" y="3054350"/>
          <p14:tracePt t="33351" x="3886200" y="3028950"/>
          <p14:tracePt t="33360" x="3886200" y="3003550"/>
          <p14:tracePt t="33372" x="3886200" y="2965450"/>
          <p14:tracePt t="33390" x="3879850" y="2876550"/>
          <p14:tracePt t="33408" x="3848100" y="2806700"/>
          <p14:tracePt t="33426" x="3835400" y="2774950"/>
          <p14:tracePt t="33504" x="3829050" y="2774950"/>
          <p14:tracePt t="33522" x="3829050" y="2800350"/>
          <p14:tracePt t="33540" x="3829050" y="2832100"/>
          <p14:tracePt t="33558" x="3829050" y="2870200"/>
          <p14:tracePt t="33572" x="3829050" y="2889250"/>
          <p14:tracePt t="33588" x="3829050" y="2901950"/>
          <p14:tracePt t="33605" x="3829050" y="2914650"/>
          <p14:tracePt t="33622" x="3829050" y="2921000"/>
          <p14:tracePt t="33689" x="3829050" y="2901950"/>
          <p14:tracePt t="33697" x="3829050" y="2876550"/>
          <p14:tracePt t="33708" x="3829050" y="2844800"/>
          <p14:tracePt t="33722" x="3829050" y="2819400"/>
          <p14:tracePt t="33738" x="3829050" y="2813050"/>
          <p14:tracePt t="33791" x="3829050" y="2838450"/>
          <p14:tracePt t="33799" x="3829050" y="2857500"/>
          <p14:tracePt t="33807" x="3829050" y="2882900"/>
          <p14:tracePt t="33822" x="3829050" y="2895600"/>
          <p14:tracePt t="33838" x="3810000" y="2946400"/>
          <p14:tracePt t="33839" x="3803650" y="2959100"/>
          <p14:tracePt t="33855" x="3803650" y="2965450"/>
          <p14:tracePt t="33916" x="3810000" y="2965450"/>
          <p14:tracePt t="33919" x="3810000" y="2940050"/>
          <p14:tracePt t="33928" x="3810000" y="2921000"/>
          <p14:tracePt t="33939" x="3810000" y="2895600"/>
          <p14:tracePt t="33955" x="3816350" y="2857500"/>
          <p14:tracePt t="33972" x="3816350" y="2844800"/>
          <p14:tracePt t="34026" x="3816350" y="2870200"/>
          <p14:tracePt t="34032" x="3816350" y="2895600"/>
          <p14:tracePt t="34048" x="3816350" y="2952750"/>
          <p14:tracePt t="34055" x="3816350" y="2971800"/>
          <p14:tracePt t="34072" x="3816350" y="2990850"/>
          <p14:tracePt t="34139" x="3816350" y="2978150"/>
          <p14:tracePt t="34148" x="3816350" y="2971800"/>
          <p14:tracePt t="34157" x="3816350" y="2959100"/>
          <p14:tracePt t="34173" x="3816350" y="2952750"/>
          <p14:tracePt t="34247" x="3816350" y="2959100"/>
          <p14:tracePt t="34255" x="3816350" y="2965450"/>
          <p14:tracePt t="34377" x="3816350" y="2971800"/>
          <p14:tracePt t="34415" x="3816350" y="2965450"/>
          <p14:tracePt t="34528" x="3841750" y="2965450"/>
          <p14:tracePt t="34537" x="3898900" y="2978150"/>
          <p14:tracePt t="34544" x="3943350" y="2978150"/>
          <p14:tracePt t="34556" x="4000500" y="2984500"/>
          <p14:tracePt t="34572" x="4152900" y="2997200"/>
          <p14:tracePt t="34589" x="4305300" y="2997200"/>
          <p14:tracePt t="34606" x="4438650" y="2997200"/>
          <p14:tracePt t="34622" x="4495800" y="2997200"/>
          <p14:tracePt t="34768" x="4476750" y="2997200"/>
          <p14:tracePt t="34776" x="4438650" y="2997200"/>
          <p14:tracePt t="34784" x="4381500" y="2984500"/>
          <p14:tracePt t="34791" x="4318000" y="2984500"/>
          <p14:tracePt t="34806" x="4229100" y="2965450"/>
          <p14:tracePt t="34823" x="4019550" y="2933700"/>
          <p14:tracePt t="34839" x="3778250" y="2908300"/>
          <p14:tracePt t="34856" x="3733800" y="2901950"/>
          <p14:tracePt t="34872" x="3727450" y="2901950"/>
          <p14:tracePt t="34920" x="3727450" y="2889250"/>
          <p14:tracePt t="34929" x="3727450" y="2876550"/>
          <p14:tracePt t="34939" x="3740150" y="2857500"/>
          <p14:tracePt t="34955" x="3771900" y="2800350"/>
          <p14:tracePt t="34972" x="3829050" y="2717800"/>
          <p14:tracePt t="34989" x="3886200" y="2647950"/>
          <p14:tracePt t="35005" x="3930650" y="2603500"/>
          <p14:tracePt t="35022" x="3943350" y="2584450"/>
          <p14:tracePt t="35039" x="3943350" y="2578100"/>
          <p14:tracePt t="35081" x="3943350" y="2597150"/>
          <p14:tracePt t="35089" x="3943350" y="2635250"/>
          <p14:tracePt t="35106" x="3924300" y="2743200"/>
          <p14:tracePt t="35122" x="3892550" y="2819400"/>
          <p14:tracePt t="35139" x="3848100" y="2876550"/>
          <p14:tracePt t="35156" x="3835400" y="2895600"/>
          <p14:tracePt t="35223" x="3835400" y="2882900"/>
          <p14:tracePt t="35232" x="3835400" y="2876550"/>
          <p14:tracePt t="35359" x="3835400" y="2889250"/>
          <p14:tracePt t="35368" x="3835400" y="2901950"/>
          <p14:tracePt t="35376" x="3835400" y="2914650"/>
          <p14:tracePt t="35389" x="3835400" y="2921000"/>
          <p14:tracePt t="35405" x="3841750" y="2946400"/>
          <p14:tracePt t="35422" x="3879850" y="2978150"/>
          <p14:tracePt t="35423" x="3937000" y="3003550"/>
          <p14:tracePt t="35439" x="4070350" y="3073400"/>
          <p14:tracePt t="35456" x="4222750" y="3143250"/>
          <p14:tracePt t="35472" x="4381500" y="3206750"/>
          <p14:tracePt t="35489" x="4527550" y="3251200"/>
          <p14:tracePt t="35506" x="4629150" y="3276600"/>
          <p14:tracePt t="35522" x="4692650" y="3276600"/>
          <p14:tracePt t="35539" x="4775200" y="3270250"/>
          <p14:tracePt t="35556" x="4864100" y="3257550"/>
          <p14:tracePt t="35573" x="4959350" y="3244850"/>
          <p14:tracePt t="35589" x="5029200" y="3232150"/>
          <p14:tracePt t="35606" x="5060950" y="3225800"/>
          <p14:tracePt t="35622" x="5111750" y="3206750"/>
          <p14:tracePt t="35639" x="5181600" y="3194050"/>
          <p14:tracePt t="35656" x="5283200" y="3181350"/>
          <p14:tracePt t="35673" x="5372100" y="3168650"/>
          <p14:tracePt t="35689" x="5441950" y="3162300"/>
          <p14:tracePt t="35706" x="5461000" y="3162300"/>
          <p14:tracePt t="35723" x="5467350" y="3162300"/>
          <p14:tracePt t="35739" x="5480050" y="3162300"/>
          <p14:tracePt t="35756" x="5505450" y="3162300"/>
          <p14:tracePt t="35772" x="5524500" y="3162300"/>
          <p14:tracePt t="35789" x="5530850" y="3155950"/>
          <p14:tracePt t="35806" x="5530850" y="3143250"/>
          <p14:tracePt t="35822" x="5391150" y="3092450"/>
          <p14:tracePt t="35839" x="5238750" y="3067050"/>
          <p14:tracePt t="35856" x="5054600" y="3035300"/>
          <p14:tracePt t="35872" x="4889500" y="3016250"/>
          <p14:tracePt t="35889" x="4705350" y="2984500"/>
          <p14:tracePt t="35906" x="4572000" y="2965450"/>
          <p14:tracePt t="35923" x="4552950" y="2965450"/>
          <p14:tracePt t="35956" x="4591050" y="2965450"/>
          <p14:tracePt t="35973" x="4756150" y="2965450"/>
          <p14:tracePt t="35989" x="5041900" y="2965450"/>
          <p14:tracePt t="36006" x="5492750" y="2965450"/>
          <p14:tracePt t="36023" x="5664200" y="2965450"/>
          <p14:tracePt t="36039" x="5708650" y="2965450"/>
          <p14:tracePt t="36056" x="5715000" y="2965450"/>
          <p14:tracePt t="36089" x="5683250" y="2965450"/>
          <p14:tracePt t="36106" x="5581650" y="2959100"/>
          <p14:tracePt t="36123" x="5435600" y="2952750"/>
          <p14:tracePt t="36140" x="5245100" y="2933700"/>
          <p14:tracePt t="36156" x="4991100" y="2933700"/>
          <p14:tracePt t="36172" x="4730750" y="2933700"/>
          <p14:tracePt t="36189" x="4597400" y="2933700"/>
          <p14:tracePt t="36206" x="4552950" y="2933700"/>
          <p14:tracePt t="36239" x="4565650" y="2933700"/>
          <p14:tracePt t="36256" x="4705350" y="2946400"/>
          <p14:tracePt t="36272" x="4864100" y="2959100"/>
          <p14:tracePt t="36289" x="4959350" y="2965450"/>
          <p14:tracePt t="36306" x="4997450" y="2978150"/>
          <p14:tracePt t="36351" x="4953000" y="2990850"/>
          <p14:tracePt t="36360" x="4902200" y="2997200"/>
          <p14:tracePt t="36373" x="4851400" y="2997200"/>
          <p14:tracePt t="36390" x="4737100" y="2997200"/>
          <p14:tracePt t="36406" x="4565650" y="2997200"/>
          <p14:tracePt t="36423" x="4476750" y="2997200"/>
          <p14:tracePt t="36440" x="4445000" y="3003550"/>
          <p14:tracePt t="36673" x="4438650" y="3009900"/>
          <p14:tracePt t="36759" x="4438650" y="3016250"/>
          <p14:tracePt t="36879" x="4432300" y="3016250"/>
          <p14:tracePt t="36896" x="4425950" y="3016250"/>
          <p14:tracePt t="36919" x="4419600" y="3016250"/>
          <p14:tracePt t="36928" x="4413250" y="3016250"/>
          <p14:tracePt t="37032" x="4406900" y="3016250"/>
          <p14:tracePt t="37055" x="4400550" y="3016250"/>
          <p14:tracePt t="37063" x="4400550" y="3022600"/>
          <p14:tracePt t="37103" x="4394200" y="3022600"/>
          <p14:tracePt t="42639" x="4375150" y="3009900"/>
          <p14:tracePt t="42648" x="4330700" y="2946400"/>
          <p14:tracePt t="42658" x="4273550" y="2857500"/>
          <p14:tracePt t="42675" x="4102100" y="2635250"/>
          <p14:tracePt t="42692" x="3917950" y="2476500"/>
          <p14:tracePt t="42708" x="3860800" y="2432050"/>
          <p14:tracePt t="42725" x="3867150" y="2413000"/>
          <p14:tracePt t="42742" x="4019550" y="2336800"/>
          <p14:tracePt t="42758" x="4324350" y="2197100"/>
          <p14:tracePt t="42775" x="4413250" y="2139950"/>
          <p14:tracePt t="42792" x="4451350" y="2089150"/>
          <p14:tracePt t="42808" x="4508500" y="2032000"/>
          <p14:tracePt t="42825" x="4565650" y="1993900"/>
          <p14:tracePt t="42841" x="4603750" y="1993900"/>
          <p14:tracePt t="42875" x="4603750" y="1981200"/>
          <p14:tracePt t="42892" x="4552950" y="1936750"/>
          <p14:tracePt t="42908" x="4476750" y="1892300"/>
          <p14:tracePt t="42925" x="4445000" y="1885950"/>
          <p14:tracePt t="42941" x="4438650" y="1885950"/>
          <p14:tracePt t="42958" x="4438650" y="1955800"/>
          <p14:tracePt t="42975" x="4464050" y="2051050"/>
          <p14:tracePt t="42992" x="4464050" y="2133600"/>
          <p14:tracePt t="43008" x="4457700" y="2197100"/>
          <p14:tracePt t="43025" x="4432300" y="2247900"/>
          <p14:tracePt t="43042" x="4413250" y="2343150"/>
          <p14:tracePt t="43058" x="4394200" y="2470150"/>
          <p14:tracePt t="43076" x="4362450" y="2552700"/>
          <p14:tracePt t="43091" x="4330700" y="2578100"/>
          <p14:tracePt t="43108" x="4318000" y="2578100"/>
          <p14:tracePt t="43125" x="4311650" y="2578100"/>
          <p14:tracePt t="43141" x="4305300" y="2584450"/>
          <p14:tracePt t="43158" x="4305300" y="2597150"/>
          <p14:tracePt t="43191" x="4292600" y="2597150"/>
          <p14:tracePt t="43208" x="4235450" y="2597150"/>
          <p14:tracePt t="43225" x="4171950" y="2597150"/>
          <p14:tracePt t="43242" x="4159250" y="2603500"/>
          <p14:tracePt t="43287" x="4152900" y="2603500"/>
          <p14:tracePt t="43296" x="4146550" y="2590800"/>
          <p14:tracePt t="43319" x="4133850" y="2578100"/>
          <p14:tracePt t="43335" x="4133850" y="2571750"/>
          <p14:tracePt t="43343" x="4133850" y="2565400"/>
          <p14:tracePt t="43358" x="4133850" y="2559050"/>
          <p14:tracePt t="43375" x="4133850" y="2540000"/>
          <p14:tracePt t="43408" x="4133850" y="2533650"/>
          <p14:tracePt t="43511" x="4133850" y="2540000"/>
          <p14:tracePt t="43519" x="4133850" y="2552700"/>
          <p14:tracePt t="43526" x="4133850" y="2571750"/>
          <p14:tracePt t="43541" x="4133850" y="2578100"/>
          <p14:tracePt t="43558" x="4133850" y="2584450"/>
          <p14:tracePt t="43592" x="4140200" y="2584450"/>
          <p14:tracePt t="43608" x="4191000" y="2578100"/>
          <p14:tracePt t="43625" x="4260850" y="2508250"/>
          <p14:tracePt t="43642" x="4311650" y="2451100"/>
          <p14:tracePt t="43658" x="4337050" y="2387600"/>
          <p14:tracePt t="43675" x="4343400" y="2349500"/>
          <p14:tracePt t="43692" x="4343400" y="2336800"/>
          <p14:tracePt t="43753" x="4343400" y="2355850"/>
          <p14:tracePt t="43759" x="4343400" y="2387600"/>
          <p14:tracePt t="43775" x="4292600" y="2463800"/>
          <p14:tracePt t="43792" x="4260850" y="2520950"/>
          <p14:tracePt t="43808" x="4260850" y="2559050"/>
          <p14:tracePt t="43895" x="4260850" y="2546350"/>
          <p14:tracePt t="43904" x="4260850" y="2520950"/>
          <p14:tracePt t="43912" x="4260850" y="2495550"/>
          <p14:tracePt t="43925" x="4260850" y="2482850"/>
          <p14:tracePt t="43942" x="4267200" y="2470150"/>
          <p14:tracePt t="43991" x="4267200" y="2476500"/>
          <p14:tracePt t="44008" x="4254500" y="2514600"/>
          <p14:tracePt t="44025" x="4254500" y="2540000"/>
          <p14:tracePt t="44042" x="4254500" y="2546350"/>
          <p14:tracePt t="44087" x="4254500" y="2533650"/>
          <p14:tracePt t="44096" x="4260850" y="2501900"/>
          <p14:tracePt t="44108" x="4267200" y="2489200"/>
          <p14:tracePt t="44125" x="4273550" y="2451100"/>
          <p14:tracePt t="44142" x="4273550" y="2444750"/>
          <p14:tracePt t="44191" x="4273550" y="2463800"/>
          <p14:tracePt t="44208" x="4254500" y="2520950"/>
          <p14:tracePt t="44225" x="4235450" y="2559050"/>
          <p14:tracePt t="44242" x="4229100" y="2571750"/>
          <p14:tracePt t="44303" x="4229100" y="2552700"/>
          <p14:tracePt t="44312" x="4229100" y="2527300"/>
          <p14:tracePt t="44320" x="4229100" y="2508250"/>
          <p14:tracePt t="44326" x="4229100" y="2501900"/>
          <p14:tracePt t="44342" x="4229100" y="2495550"/>
          <p14:tracePt t="44407" x="4229100" y="2501900"/>
          <p14:tracePt t="44415" x="4229100" y="2514600"/>
          <p14:tracePt t="44425" x="4216400" y="2527300"/>
          <p14:tracePt t="44442" x="4216400" y="2540000"/>
          <p14:tracePt t="44459" x="4216400" y="2546350"/>
          <p14:tracePt t="44528" x="4216400" y="2533650"/>
          <p14:tracePt t="44536" x="4216400" y="2527300"/>
          <p14:tracePt t="44767" x="4216400" y="2520950"/>
          <p14:tracePt t="44785" x="4216400" y="2514600"/>
          <p14:tracePt t="44808" x="4216400" y="2508250"/>
          <p14:tracePt t="44832" x="4216400" y="2501900"/>
          <p14:tracePt t="44842" x="4210050" y="2489200"/>
          <p14:tracePt t="44859" x="4210050" y="2476500"/>
          <p14:tracePt t="44876" x="4210050" y="2470150"/>
          <p14:tracePt t="44892" x="4210050" y="2457450"/>
          <p14:tracePt t="44936" x="4203700" y="2451100"/>
          <p14:tracePt t="44943" x="4197350" y="2451100"/>
          <p14:tracePt t="44959" x="4159250" y="2501900"/>
          <p14:tracePt t="44976" x="4133850" y="2559050"/>
          <p14:tracePt t="44992" x="4121150" y="2609850"/>
          <p14:tracePt t="45009" x="4102100" y="2647950"/>
          <p14:tracePt t="45026" x="4089400" y="2673350"/>
          <p14:tracePt t="45086" x="4089400" y="2667000"/>
          <p14:tracePt t="45095" x="4089400" y="2641600"/>
          <p14:tracePt t="45104" x="4089400" y="2622550"/>
          <p14:tracePt t="45111" x="4089400" y="2597150"/>
          <p14:tracePt t="45126" x="4089400" y="2584450"/>
          <p14:tracePt t="45142" x="4089400" y="2559050"/>
          <p14:tracePt t="48432" x="4089400" y="2552700"/>
          <p14:tracePt t="48440" x="4083050" y="2552700"/>
          <p14:tracePt t="48449" x="4070350" y="2546350"/>
          <p14:tracePt t="48536" x="4083050" y="2546350"/>
          <p14:tracePt t="48543" x="4152900" y="2578100"/>
          <p14:tracePt t="48560" x="4305300" y="2660650"/>
          <p14:tracePt t="48577" x="4362450" y="2667000"/>
          <p14:tracePt t="48593" x="4406900" y="2679700"/>
          <p14:tracePt t="48611" x="4464050" y="2692400"/>
          <p14:tracePt t="48627" x="4584700" y="2730500"/>
          <p14:tracePt t="48643" x="4692650" y="2755900"/>
          <p14:tracePt t="48660" x="4711700" y="2755900"/>
          <p14:tracePt t="48696" x="4705350" y="2755900"/>
          <p14:tracePt t="48710" x="4699000" y="2755900"/>
          <p14:tracePt t="48769" x="4705350" y="2755900"/>
          <p14:tracePt t="48776" x="4724400" y="2749550"/>
          <p14:tracePt t="48793" x="4781550" y="2730500"/>
          <p14:tracePt t="48810" x="4832350" y="2717800"/>
          <p14:tracePt t="48827" x="4921250" y="2698750"/>
          <p14:tracePt t="48843" x="5016500" y="2698750"/>
          <p14:tracePt t="48860" x="5086350" y="2698750"/>
          <p14:tracePt t="48877" x="5099050" y="2698750"/>
          <p14:tracePt t="48910" x="5099050" y="2705100"/>
          <p14:tracePt t="48927" x="5099050" y="2717800"/>
          <p14:tracePt t="48943" x="5099050" y="2762250"/>
          <p14:tracePt t="48960" x="5099050" y="2819400"/>
          <p14:tracePt t="49017" x="5099050" y="2825750"/>
          <p14:tracePt t="49023" x="5099050" y="2838450"/>
          <p14:tracePt t="49033" x="5099050" y="2844800"/>
          <p14:tracePt t="49043" x="5099050" y="2857500"/>
          <p14:tracePt t="49060" x="5099050" y="2882900"/>
          <p14:tracePt t="49077" x="5099050" y="2895600"/>
          <p14:tracePt t="49110" x="5099050" y="2901950"/>
          <p14:tracePt t="49127" x="5086350" y="2908300"/>
          <p14:tracePt t="49144" x="5073650" y="2914650"/>
          <p14:tracePt t="49160" x="5067300" y="2927350"/>
          <p14:tracePt t="49178" x="5060950" y="2940050"/>
          <p14:tracePt t="49195" x="5054600" y="2946400"/>
          <p14:tracePt t="49211" x="5048250" y="2946400"/>
          <p14:tracePt t="49227" x="5010150" y="2952750"/>
          <p14:tracePt t="49244" x="4953000" y="2971800"/>
          <p14:tracePt t="49260" x="4914900" y="2984500"/>
          <p14:tracePt t="49279" x="4908550" y="2990850"/>
          <p14:tracePt t="49310" x="4902200" y="2997200"/>
          <p14:tracePt t="49327" x="4895850" y="2997200"/>
          <p14:tracePt t="49344" x="4889500" y="2997200"/>
          <p14:tracePt t="49361" x="4876800" y="3003550"/>
          <p14:tracePt t="49497" x="4870450" y="3003550"/>
          <p14:tracePt t="49506" x="4870450" y="2990850"/>
          <p14:tracePt t="49512" x="4870450" y="2965450"/>
          <p14:tracePt t="49527" x="4845050" y="2914650"/>
          <p14:tracePt t="49544" x="4838700" y="2889250"/>
          <p14:tracePt t="49560" x="4838700" y="2870200"/>
          <p14:tracePt t="49578" x="4838700" y="2851150"/>
          <p14:tracePt t="49595" x="4838700" y="2838450"/>
          <p14:tracePt t="49613" x="4838700" y="2825750"/>
          <p14:tracePt t="49628" x="4819650" y="2800350"/>
          <p14:tracePt t="49644" x="4806950" y="2787650"/>
          <p14:tracePt t="49660" x="4806950" y="2781300"/>
          <p14:tracePt t="49754" x="4800600" y="2787650"/>
          <p14:tracePt t="49765" x="4800600" y="2813050"/>
          <p14:tracePt t="49771" x="4800600" y="2851150"/>
          <p14:tracePt t="49795" x="4806950" y="2940050"/>
          <p14:tracePt t="49810" x="4806950" y="2997200"/>
          <p14:tracePt t="49827" x="4806950" y="3022600"/>
          <p14:tracePt t="49845" x="4806950" y="3041650"/>
          <p14:tracePt t="49879" x="4806950" y="3048000"/>
          <p14:tracePt t="49958" x="4806950" y="3041650"/>
          <p14:tracePt t="49966" x="4806950" y="3009900"/>
          <p14:tracePt t="49978" x="4813300" y="2978150"/>
          <p14:tracePt t="49996" x="4832350" y="2914650"/>
          <p14:tracePt t="50020" x="4870450" y="2787650"/>
          <p14:tracePt t="50028" x="4876800" y="2768600"/>
          <p14:tracePt t="50044" x="4895850" y="2724150"/>
          <p14:tracePt t="50060" x="4908550" y="2692400"/>
          <p14:tracePt t="50080" x="4908550" y="2654300"/>
          <p14:tracePt t="50094" x="4908550" y="2641600"/>
          <p14:tracePt t="50170" x="4908550" y="2647950"/>
          <p14:tracePt t="50187" x="4895850" y="2698750"/>
          <p14:tracePt t="50193" x="4889500" y="2749550"/>
          <p14:tracePt t="50212" x="4876800" y="2806700"/>
          <p14:tracePt t="50227" x="4876800" y="2857500"/>
          <p14:tracePt t="50245" x="4876800" y="2895600"/>
          <p14:tracePt t="50250" x="4876800" y="2914650"/>
          <p14:tracePt t="50263" x="4876800" y="2933700"/>
          <p14:tracePt t="50279" x="4864100" y="2959100"/>
          <p14:tracePt t="50359" x="4864100" y="2952750"/>
          <p14:tracePt t="50367" x="4864100" y="2921000"/>
          <p14:tracePt t="50378" x="4864100" y="2870200"/>
          <p14:tracePt t="50394" x="4864100" y="2781300"/>
          <p14:tracePt t="50413" x="4864100" y="2711450"/>
          <p14:tracePt t="50427" x="4857750" y="2660650"/>
          <p14:tracePt t="50444" x="4857750" y="2647950"/>
          <p14:tracePt t="50519" x="4845050" y="2673350"/>
          <p14:tracePt t="50527" x="4832350" y="2724150"/>
          <p14:tracePt t="50544" x="4819650" y="2832100"/>
          <p14:tracePt t="50561" x="4806950" y="2901950"/>
          <p14:tracePt t="50578" x="4800600" y="2940050"/>
          <p14:tracePt t="50595" x="4800600" y="2959100"/>
          <p14:tracePt t="50691" x="4800600" y="2908300"/>
          <p14:tracePt t="50707" x="4800600" y="2806700"/>
          <p14:tracePt t="50710" x="4800600" y="2755900"/>
          <p14:tracePt t="50729" x="4800600" y="2686050"/>
          <p14:tracePt t="50745" x="4800600" y="2673350"/>
          <p14:tracePt t="50761" x="4800600" y="2667000"/>
          <p14:tracePt t="50794" x="4806950" y="2667000"/>
          <p14:tracePt t="50811" x="4806950" y="2743200"/>
          <p14:tracePt t="50827" x="4806950" y="2813050"/>
          <p14:tracePt t="50844" x="4806950" y="2863850"/>
          <p14:tracePt t="50863" x="4806950" y="2908300"/>
          <p14:tracePt t="50921" x="4800600" y="2908300"/>
          <p14:tracePt t="50942" x="4800600" y="2901950"/>
          <p14:tracePt t="50951" x="4800600" y="2876550"/>
          <p14:tracePt t="50962" x="4800600" y="2857500"/>
          <p14:tracePt t="50977" x="4800600" y="2819400"/>
          <p14:tracePt t="50994" x="4800600" y="2800350"/>
          <p14:tracePt t="51011" x="4800600" y="2794000"/>
          <p14:tracePt t="51056" x="4800600" y="2800350"/>
          <p14:tracePt t="51072" x="4800600" y="2806700"/>
          <p14:tracePt t="51085" x="4800600" y="2813050"/>
          <p14:tracePt t="51094" x="4800600" y="2819400"/>
          <p14:tracePt t="51130" x="4800600" y="2825750"/>
          <p14:tracePt t="51911" x="4800600" y="2832100"/>
          <p14:tracePt t="51928" x="4800600" y="2844800"/>
          <p14:tracePt t="51938" x="4800600" y="2857500"/>
          <p14:tracePt t="51959" x="4800600" y="2863850"/>
          <p14:tracePt t="51968" x="4800600" y="2870200"/>
          <p14:tracePt t="51978" x="4800600" y="2876550"/>
          <p14:tracePt t="51994" x="4800600" y="2882900"/>
          <p14:tracePt t="52011" x="4800600" y="2889250"/>
          <p14:tracePt t="52028" x="4800600" y="2895600"/>
          <p14:tracePt t="52044" x="4800600" y="2901950"/>
          <p14:tracePt t="52061" x="4800600" y="2908300"/>
          <p14:tracePt t="52078" x="4800600" y="2914650"/>
          <p14:tracePt t="52111" x="4800600" y="2927350"/>
          <p14:tracePt t="52144" x="4794250" y="2933700"/>
          <p14:tracePt t="52178" x="4794250" y="2946400"/>
          <p14:tracePt t="52211" x="4794250" y="2952750"/>
          <p14:tracePt t="52228" x="4794250" y="2959100"/>
          <p14:tracePt t="52245" x="4794250" y="2965450"/>
          <p14:tracePt t="52591" x="4794250" y="2952750"/>
          <p14:tracePt t="52623" x="4794250" y="2946400"/>
          <p14:tracePt t="52648" x="4794250" y="2933700"/>
          <p14:tracePt t="52823" x="4787900" y="2940050"/>
          <p14:tracePt t="52832" x="4787900" y="2946400"/>
          <p14:tracePt t="52863" x="4787900" y="2952750"/>
          <p14:tracePt t="52968" x="4781550" y="2959100"/>
          <p14:tracePt t="53031" x="4781550" y="2927350"/>
          <p14:tracePt t="53039" x="4775200" y="2895600"/>
          <p14:tracePt t="53047" x="4762500" y="2857500"/>
          <p14:tracePt t="68991" x="4756150" y="2844800"/>
          <p14:tracePt t="68999" x="4737100" y="2825750"/>
          <p14:tracePt t="69017" x="4724400" y="2781300"/>
          <p14:tracePt t="69034" x="4724400" y="2774950"/>
          <p14:tracePt t="69050" x="4724400" y="2768600"/>
          <p14:tracePt t="69135" x="4737100" y="2762250"/>
          <p14:tracePt t="69143" x="4889500" y="2755900"/>
          <p14:tracePt t="69152" x="5168900" y="2743200"/>
          <p14:tracePt t="69167" x="5715000" y="2698750"/>
          <p14:tracePt t="69184" x="6076950" y="2698750"/>
          <p14:tracePt t="69200" x="6381750" y="2679700"/>
          <p14:tracePt t="69217" x="6667500" y="2660650"/>
          <p14:tracePt t="69234" x="6978650" y="2660650"/>
          <p14:tracePt t="69250" x="7239000" y="2660650"/>
          <p14:tracePt t="69268" x="7366000" y="2660650"/>
          <p14:tracePt t="69284" x="7391400" y="2654300"/>
          <p14:tracePt t="69300" x="7397750" y="2654300"/>
          <p14:tracePt t="69317" x="7442200" y="2654300"/>
          <p14:tracePt t="69334" x="7486650" y="2654300"/>
          <p14:tracePt t="69350" x="7505700" y="2660650"/>
          <p14:tracePt t="69399" x="7518400" y="2673350"/>
          <p14:tracePt t="69417" x="7639050" y="2686050"/>
          <p14:tracePt t="69434" x="7823200" y="2730500"/>
          <p14:tracePt t="69450" x="7962900" y="2768600"/>
          <p14:tracePt t="69467" x="8032750" y="2787650"/>
          <p14:tracePt t="69484" x="8096250" y="2813050"/>
          <p14:tracePt t="69500" x="8159750" y="2819400"/>
          <p14:tracePt t="69518" x="8280400" y="2844800"/>
          <p14:tracePt t="69534" x="8509000" y="2882900"/>
          <p14:tracePt t="69535" x="8578850" y="2901950"/>
          <p14:tracePt t="69550" x="8629650" y="2946400"/>
          <p14:tracePt t="69568" x="8629650" y="2965450"/>
          <p14:tracePt t="69585" x="8623300" y="2978150"/>
          <p14:tracePt t="69602" x="8616950" y="2984500"/>
          <p14:tracePt t="69671" x="8604250" y="2990850"/>
          <p14:tracePt t="69679" x="8578850" y="2990850"/>
          <p14:tracePt t="69688" x="8559800" y="2990850"/>
          <p14:tracePt t="69700" x="8553450" y="2990850"/>
          <p14:tracePt t="69717" x="8547100" y="2990850"/>
          <p14:tracePt t="69851" x="8540750" y="2990850"/>
          <p14:tracePt t="69859" x="8528050" y="2990850"/>
          <p14:tracePt t="69869" x="8515350" y="2990850"/>
          <p14:tracePt t="69885" x="8477250" y="2990850"/>
          <p14:tracePt t="69901" x="8470900" y="2990850"/>
          <p14:tracePt t="69951" x="8464550" y="2990850"/>
          <p14:tracePt t="72844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10"/>
            <a:ext cx="9144000" cy="471175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Materials in Design matters: Putney Gas Explosion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putney gas explosion">
            <a:extLst>
              <a:ext uri="{FF2B5EF4-FFF2-40B4-BE49-F238E27FC236}">
                <a16:creationId xmlns:a16="http://schemas.microsoft.com/office/drawing/2014/main" id="{7CC631AD-AE2A-CE4D-9979-060877B7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84"/>
            <a:ext cx="9144000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2"/>
    </mc:Choice>
    <mc:Fallback xmlns="">
      <p:transition spd="slow" advTm="157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635508"/>
            <a:ext cx="8496301" cy="57208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10"/>
            <a:ext cx="9144000" cy="471175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4"/>
              </a:rPr>
              <a:t>Materials in Design matters: Taiwan Gas Explosion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05780" y="6037826"/>
            <a:ext cx="17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Link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9"/>
    </mc:Choice>
    <mc:Fallback xmlns="">
      <p:transition spd="slow" advTm="2215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7" y="1215324"/>
            <a:ext cx="8229600" cy="4525963"/>
          </a:xfrm>
        </p:spPr>
        <p:txBody>
          <a:bodyPr/>
          <a:lstStyle/>
          <a:p>
            <a:r>
              <a:rPr lang="en-GB" dirty="0"/>
              <a:t>Pause the video and list out material properties of concern for a low pressure gas distribution system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53" y="2868095"/>
            <a:ext cx="5964524" cy="36383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67"/>
    </mc:Choice>
    <mc:Fallback xmlns="">
      <p:transition spd="slow" advTm="329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Desirable properties?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114"/>
            <a:ext cx="8229600" cy="5351236"/>
          </a:xfrm>
        </p:spPr>
        <p:txBody>
          <a:bodyPr>
            <a:normAutofit/>
          </a:bodyPr>
          <a:lstStyle/>
          <a:p>
            <a:r>
              <a:rPr lang="en-GB" sz="2400" dirty="0"/>
              <a:t>Chemical stability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Toughness, yield stress</a:t>
            </a:r>
          </a:p>
          <a:p>
            <a:r>
              <a:rPr lang="en-GB" sz="2400" dirty="0"/>
              <a:t>Stiffness</a:t>
            </a:r>
          </a:p>
          <a:p>
            <a:r>
              <a:rPr lang="en-GB" sz="2400" dirty="0"/>
              <a:t>Ease of joining/fusion</a:t>
            </a:r>
          </a:p>
          <a:p>
            <a:r>
              <a:rPr lang="en-GB" sz="2400" dirty="0"/>
              <a:t>Pressure requirements</a:t>
            </a:r>
          </a:p>
          <a:p>
            <a:r>
              <a:rPr lang="en-GB" sz="2400" dirty="0"/>
              <a:t>Creep/creep rupture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Strength</a:t>
            </a:r>
          </a:p>
          <a:p>
            <a:r>
              <a:rPr lang="en-GB" sz="2400" dirty="0"/>
              <a:t>Soil loads</a:t>
            </a:r>
          </a:p>
          <a:p>
            <a:r>
              <a:rPr lang="en-GB" sz="2400" dirty="0"/>
              <a:t>Environmental stress cracking</a:t>
            </a:r>
          </a:p>
          <a:p>
            <a:r>
              <a:rPr lang="en-GB" sz="2400" dirty="0"/>
              <a:t>Defects</a:t>
            </a:r>
          </a:p>
          <a:p>
            <a:r>
              <a:rPr lang="en-GB" sz="2400" dirty="0"/>
              <a:t>Runaway crack growth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Cost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12"/>
    </mc:Choice>
    <mc:Fallback xmlns="">
      <p:transition spd="slow" advTm="127812"/>
    </mc:Fallback>
  </mc:AlternateContent>
  <p:extLst>
    <p:ext uri="{3A86A75C-4F4B-4683-9AE1-C65F6400EC91}">
      <p14:laserTraceLst xmlns:p14="http://schemas.microsoft.com/office/powerpoint/2010/main">
        <p14:tracePtLst>
          <p14:tracePt t="15053" x="5657850" y="4775200"/>
          <p14:tracePt t="15061" x="5607050" y="4743450"/>
          <p14:tracePt t="15067" x="5549900" y="4718050"/>
          <p14:tracePt t="15088" x="5353050" y="4597400"/>
          <p14:tracePt t="15110" x="5187950" y="4419600"/>
          <p14:tracePt t="15125" x="5041900" y="4222750"/>
          <p14:tracePt t="15142" x="4921250" y="3994150"/>
          <p14:tracePt t="15158" x="4768850" y="3714750"/>
          <p14:tracePt t="15175" x="4546600" y="3175000"/>
          <p14:tracePt t="15193" x="4464050" y="2927350"/>
          <p14:tracePt t="15211" x="4445000" y="2794000"/>
          <p14:tracePt t="15226" x="4432300" y="2730500"/>
          <p14:tracePt t="15242" x="4419600" y="2679700"/>
          <p14:tracePt t="15258" x="4419600" y="2654300"/>
          <p14:tracePt t="15275" x="4419600" y="2628900"/>
          <p14:tracePt t="15293" x="4419600" y="2590800"/>
          <p14:tracePt t="15310" x="4419600" y="2571750"/>
          <p14:tracePt t="15326" x="4419600" y="2552700"/>
          <p14:tracePt t="15342" x="4419600" y="2546350"/>
          <p14:tracePt t="16232" x="4419600" y="2533650"/>
          <p14:tracePt t="16239" x="4425950" y="2527300"/>
          <p14:tracePt t="16255" x="4425950" y="2514600"/>
          <p14:tracePt t="16400" x="4432300" y="2508250"/>
          <p14:tracePt t="16408" x="4438650" y="2495550"/>
          <p14:tracePt t="16425" x="4464050" y="2444750"/>
          <p14:tracePt t="16442" x="4489450" y="2387600"/>
          <p14:tracePt t="16459" x="4527550" y="2317750"/>
          <p14:tracePt t="16476" x="4546600" y="2286000"/>
          <p14:tracePt t="16492" x="4559300" y="2266950"/>
          <p14:tracePt t="16509" x="4565650" y="2254250"/>
          <p14:tracePt t="32624" x="4565650" y="2247900"/>
          <p14:tracePt t="32632" x="4502150" y="2228850"/>
          <p14:tracePt t="32643" x="4419600" y="2209800"/>
          <p14:tracePt t="32648" x="4305300" y="2178050"/>
          <p14:tracePt t="32664" x="4108450" y="2133600"/>
          <p14:tracePt t="32681" x="3917950" y="2095500"/>
          <p14:tracePt t="32698" x="3644900" y="2076450"/>
          <p14:tracePt t="32714" x="3079750" y="2076450"/>
          <p14:tracePt t="32731" x="2552700" y="2120900"/>
          <p14:tracePt t="32748" x="2209800" y="2120900"/>
          <p14:tracePt t="32764" x="2044700" y="2120900"/>
          <p14:tracePt t="32781" x="1949450" y="2108200"/>
          <p14:tracePt t="32798" x="1905000" y="2101850"/>
          <p14:tracePt t="32814" x="1885950" y="2101850"/>
          <p14:tracePt t="32831" x="1784350" y="2101850"/>
          <p14:tracePt t="32848" x="1625600" y="2133600"/>
          <p14:tracePt t="32865" x="1492250" y="2133600"/>
          <p14:tracePt t="32881" x="1416050" y="2133600"/>
          <p14:tracePt t="32898" x="1384300" y="2127250"/>
          <p14:tracePt t="33104" x="1403350" y="2120900"/>
          <p14:tracePt t="33112" x="1485900" y="2095500"/>
          <p14:tracePt t="33121" x="1581150" y="2076450"/>
          <p14:tracePt t="33131" x="1676400" y="2057400"/>
          <p14:tracePt t="33148" x="1879600" y="2038350"/>
          <p14:tracePt t="33164" x="2025650" y="2019300"/>
          <p14:tracePt t="33181" x="2152650" y="2019300"/>
          <p14:tracePt t="33198" x="2254250" y="2012950"/>
          <p14:tracePt t="33214" x="2343150" y="1993900"/>
          <p14:tracePt t="33231" x="2457450" y="1981200"/>
          <p14:tracePt t="33248" x="2546350" y="1962150"/>
          <p14:tracePt t="33264" x="2616200" y="1955800"/>
          <p14:tracePt t="33281" x="2654300" y="1955800"/>
          <p14:tracePt t="33298" x="2660650" y="1955800"/>
          <p14:tracePt t="33338" x="2667000" y="1955800"/>
          <p14:tracePt t="33348" x="2673350" y="1955800"/>
          <p14:tracePt t="33365" x="2679700" y="1955800"/>
          <p14:tracePt t="33398" x="2692400" y="1955800"/>
          <p14:tracePt t="33414" x="2698750" y="1955800"/>
          <p14:tracePt t="33431" x="2749550" y="1987550"/>
          <p14:tracePt t="33448" x="2806700" y="2006600"/>
          <p14:tracePt t="33465" x="2844800" y="2019300"/>
          <p14:tracePt t="33481" x="2851150" y="2025650"/>
          <p14:tracePt t="33759" x="2857500" y="2025650"/>
          <p14:tracePt t="33774" x="2863850" y="2025650"/>
          <p14:tracePt t="33782" x="2870200" y="2025650"/>
          <p14:tracePt t="54792" x="2870200" y="2057400"/>
          <p14:tracePt t="54800" x="2870200" y="2101850"/>
          <p14:tracePt t="54807" x="2870200" y="2152650"/>
          <p14:tracePt t="54822" x="2882900" y="2197100"/>
          <p14:tracePt t="54838" x="2933700" y="2292350"/>
          <p14:tracePt t="54855" x="3003550" y="2400300"/>
          <p14:tracePt t="54872" x="3035300" y="2463800"/>
          <p14:tracePt t="54889" x="3092450" y="2514600"/>
          <p14:tracePt t="54905" x="3143250" y="2565400"/>
          <p14:tracePt t="54922" x="3187700" y="2603500"/>
          <p14:tracePt t="54938" x="3244850" y="2654300"/>
          <p14:tracePt t="54956" x="3257550" y="2686050"/>
          <p14:tracePt t="54972" x="3263900" y="2711450"/>
          <p14:tracePt t="54988" x="3263900" y="2717800"/>
          <p14:tracePt t="55005" x="3263900" y="2724150"/>
          <p14:tracePt t="55022" x="3270250" y="2736850"/>
          <p14:tracePt t="55038" x="3308350" y="2774950"/>
          <p14:tracePt t="55055" x="3397250" y="2838450"/>
          <p14:tracePt t="55072" x="3473450" y="2882900"/>
          <p14:tracePt t="55089" x="3556000" y="2914650"/>
          <p14:tracePt t="55105" x="3625850" y="2940050"/>
          <p14:tracePt t="55122" x="3708400" y="2952750"/>
          <p14:tracePt t="55139" x="3803650" y="2971800"/>
          <p14:tracePt t="55155" x="3898900" y="2978150"/>
          <p14:tracePt t="55172" x="3949700" y="2978150"/>
          <p14:tracePt t="55188" x="3975100" y="2978150"/>
          <p14:tracePt t="55205" x="3981450" y="2978150"/>
          <p14:tracePt t="55239" x="4000500" y="2959100"/>
          <p14:tracePt t="55255" x="4019550" y="2946400"/>
          <p14:tracePt t="55272" x="4032250" y="2946400"/>
          <p14:tracePt t="55289" x="4038600" y="2940050"/>
          <p14:tracePt t="55335" x="4044950" y="2940050"/>
          <p14:tracePt t="55345" x="4064000" y="2940050"/>
          <p14:tracePt t="55355" x="4083050" y="2940050"/>
          <p14:tracePt t="55372" x="4095750" y="2940050"/>
          <p14:tracePt t="56423" x="4102100" y="2940050"/>
          <p14:tracePt t="56439" x="4102100" y="2946400"/>
          <p14:tracePt t="56455" x="4102100" y="2952750"/>
          <p14:tracePt t="56472" x="4102100" y="2971800"/>
          <p14:tracePt t="56505" x="4102100" y="2978150"/>
          <p14:tracePt t="56522" x="4102100" y="2984500"/>
          <p14:tracePt t="56556" x="4102100" y="2990850"/>
          <p14:tracePt t="56575" x="4102100" y="2997200"/>
          <p14:tracePt t="56664" x="4102100" y="3009900"/>
          <p14:tracePt t="56824" x="4102100" y="3016250"/>
          <p14:tracePt t="56840" x="4102100" y="3022600"/>
          <p14:tracePt t="78287" x="4102100" y="3028950"/>
          <p14:tracePt t="78296" x="4089400" y="3028950"/>
          <p14:tracePt t="78306" x="4083050" y="3016250"/>
          <p14:tracePt t="78313" x="4070350" y="3009900"/>
          <p14:tracePt t="78330" x="4064000" y="3003550"/>
          <p14:tracePt t="78346" x="4057650" y="3003550"/>
          <p14:tracePt t="78512" x="4070350" y="3003550"/>
          <p14:tracePt t="78530" x="4102100" y="3009900"/>
          <p14:tracePt t="78547" x="4114800" y="3009900"/>
          <p14:tracePt t="78563" x="4127500" y="3009900"/>
          <p14:tracePt t="78579" x="4127500" y="3016250"/>
          <p14:tracePt t="78597" x="4133850" y="3022600"/>
          <p14:tracePt t="82687" x="4133850" y="2990850"/>
          <p14:tracePt t="82696" x="4133850" y="2971800"/>
          <p14:tracePt t="82705" x="4133850" y="2959100"/>
          <p14:tracePt t="82736" x="4133850" y="2952750"/>
          <p14:tracePt t="82743" x="4127500" y="2946400"/>
          <p14:tracePt t="82753" x="4121150" y="2940050"/>
          <p14:tracePt t="82764" x="4114800" y="2927350"/>
          <p14:tracePt t="82781" x="4076700" y="2901950"/>
          <p14:tracePt t="82798" x="4032250" y="2863850"/>
          <p14:tracePt t="82814" x="3975100" y="2781300"/>
          <p14:tracePt t="82815" x="3949700" y="2724150"/>
          <p14:tracePt t="82831" x="3905250" y="2603500"/>
          <p14:tracePt t="82848" x="3873500" y="2508250"/>
          <p14:tracePt t="82864" x="3873500" y="2438400"/>
          <p14:tracePt t="82882" x="3873500" y="2349500"/>
          <p14:tracePt t="82899" x="3848100" y="2254250"/>
          <p14:tracePt t="82914" x="3803650" y="2165350"/>
          <p14:tracePt t="82931" x="3746500" y="2063750"/>
          <p14:tracePt t="82948" x="3721100" y="1955800"/>
          <p14:tracePt t="82965" x="3714750" y="1892300"/>
          <p14:tracePt t="82984" x="3727450" y="1854200"/>
          <p14:tracePt t="82998" x="3733800" y="1822450"/>
          <p14:tracePt t="83014" x="3721100" y="1670050"/>
          <p14:tracePt t="83031" x="3638550" y="1498600"/>
          <p14:tracePt t="83049" x="3600450" y="1403350"/>
          <p14:tracePt t="83065" x="3581400" y="1358900"/>
          <p14:tracePt t="83081" x="3562350" y="1327150"/>
          <p14:tracePt t="83099" x="3511550" y="1276350"/>
          <p14:tracePt t="83117" x="3409950" y="1238250"/>
          <p14:tracePt t="83132" x="3238500" y="1181100"/>
          <p14:tracePt t="83149" x="2990850" y="1085850"/>
          <p14:tracePt t="83164" x="2819400" y="1066800"/>
          <p14:tracePt t="83182" x="2660650" y="1047750"/>
          <p14:tracePt t="83200" x="2501900" y="1022350"/>
          <p14:tracePt t="83205" x="2444750" y="1016000"/>
          <p14:tracePt t="83217" x="2266950" y="1009650"/>
          <p14:tracePt t="83231" x="2006600" y="1003300"/>
          <p14:tracePt t="83250" x="1574800" y="939800"/>
          <p14:tracePt t="83266" x="1270000" y="869950"/>
          <p14:tracePt t="83283" x="1143000" y="857250"/>
          <p14:tracePt t="83298" x="1066800" y="869950"/>
          <p14:tracePt t="83314" x="952500" y="933450"/>
          <p14:tracePt t="83332" x="825500" y="1016000"/>
          <p14:tracePt t="83349" x="717550" y="1085850"/>
          <p14:tracePt t="83365" x="514350" y="1206500"/>
          <p14:tracePt t="83384" x="101600" y="1447800"/>
          <p14:tracePt t="83815" x="1390650" y="6851650"/>
          <p14:tracePt t="83831" x="1612900" y="6851650"/>
          <p14:tracePt t="83849" x="1911350" y="6851650"/>
          <p14:tracePt t="83865" x="2286000" y="6851650"/>
          <p14:tracePt t="83881" x="2565400" y="6851650"/>
          <p14:tracePt t="83901" x="2781300" y="6851650"/>
          <p14:tracePt t="83917" x="2959100" y="6845300"/>
          <p14:tracePt t="83933" x="3213100" y="6769100"/>
          <p14:tracePt t="83948" x="3486150" y="6692900"/>
          <p14:tracePt t="83965" x="3784600" y="6610350"/>
          <p14:tracePt t="83983" x="4044950" y="6527800"/>
          <p14:tracePt t="83999" x="4216400" y="6483350"/>
          <p14:tracePt t="84015" x="4425950" y="6464300"/>
          <p14:tracePt t="84033" x="4572000" y="6464300"/>
          <p14:tracePt t="84050" x="4737100" y="6464300"/>
          <p14:tracePt t="84066" x="4819650" y="6464300"/>
          <p14:tracePt t="84082" x="4851400" y="6464300"/>
          <p14:tracePt t="84115" x="4864100" y="6464300"/>
          <p14:tracePt t="84132" x="4902200" y="6470650"/>
          <p14:tracePt t="84148" x="4991100" y="6489700"/>
          <p14:tracePt t="84166" x="5060950" y="6496050"/>
          <p14:tracePt t="84183" x="5073650" y="6502400"/>
          <p14:tracePt t="84215" x="5080000" y="6502400"/>
          <p14:tracePt t="84231" x="5130800" y="6502400"/>
          <p14:tracePt t="84250" x="5181600" y="6502400"/>
          <p14:tracePt t="84266" x="5207000" y="6502400"/>
          <p14:tracePt t="84333" x="5219700" y="6496050"/>
          <p14:tracePt t="84346" x="5219700" y="6489700"/>
          <p14:tracePt t="84377" x="5219700" y="6477000"/>
          <p14:tracePt t="84383" x="5207000" y="6451600"/>
          <p14:tracePt t="84398" x="5194300" y="6438900"/>
          <p14:tracePt t="84415" x="5187950" y="6432550"/>
          <p14:tracePt t="84880" x="5168900" y="6413500"/>
          <p14:tracePt t="84898" x="5143500" y="6388100"/>
          <p14:tracePt t="84915" x="5118100" y="6337300"/>
          <p14:tracePt t="84932" x="5111750" y="6254750"/>
          <p14:tracePt t="84948" x="5092700" y="6146800"/>
          <p14:tracePt t="84965" x="5073650" y="6032500"/>
          <p14:tracePt t="84982" x="5054600" y="5911850"/>
          <p14:tracePt t="84998" x="5086350" y="5759450"/>
          <p14:tracePt t="85015" x="5283200" y="5715000"/>
          <p14:tracePt t="85032" x="5740400" y="5695950"/>
          <p14:tracePt t="85048" x="6146800" y="5676900"/>
          <p14:tracePt t="85065" x="6407150" y="5715000"/>
          <p14:tracePt t="85082" x="6661150" y="5803900"/>
          <p14:tracePt t="85098" x="6927850" y="5892800"/>
          <p14:tracePt t="85115" x="7277100" y="6007100"/>
          <p14:tracePt t="85132" x="7480300" y="6045200"/>
          <p14:tracePt t="85148" x="7588250" y="6057900"/>
          <p14:tracePt t="85165" x="7651750" y="6070600"/>
          <p14:tracePt t="85182" x="7683500" y="6076950"/>
          <p14:tracePt t="85198" x="7734300" y="6076950"/>
          <p14:tracePt t="85215" x="7753350" y="6076950"/>
          <p14:tracePt t="85248" x="7753350" y="6038850"/>
          <p14:tracePt t="85265" x="7562850" y="5797550"/>
          <p14:tracePt t="85282" x="7200900" y="5403850"/>
          <p14:tracePt t="85298" x="6750050" y="5054600"/>
          <p14:tracePt t="85315" x="6451600" y="4781550"/>
          <p14:tracePt t="85333" x="6280150" y="4565650"/>
          <p14:tracePt t="85349" x="6153150" y="4318000"/>
          <p14:tracePt t="85365" x="6038850" y="4044950"/>
          <p14:tracePt t="85382" x="5911850" y="3746500"/>
          <p14:tracePt t="85398" x="5899150" y="3689350"/>
          <p14:tracePt t="85415" x="5899150" y="3670300"/>
          <p14:tracePt t="85432" x="5899150" y="3663950"/>
          <p14:tracePt t="85448" x="5905500" y="3651250"/>
          <p14:tracePt t="85465" x="5918200" y="3644900"/>
          <p14:tracePt t="85482" x="5924550" y="3632200"/>
          <p14:tracePt t="85499" x="5924550" y="3619500"/>
          <p14:tracePt t="85515" x="5924550" y="3600450"/>
          <p14:tracePt t="85532" x="5924550" y="3594100"/>
          <p14:tracePt t="85549" x="5930900" y="3594100"/>
          <p14:tracePt t="103303" x="5930900" y="3524250"/>
          <p14:tracePt t="103321" x="5848350" y="3060700"/>
          <p14:tracePt t="103338" x="5721350" y="2495550"/>
          <p14:tracePt t="103355" x="5543550" y="2120900"/>
          <p14:tracePt t="103371" x="5391150" y="1930400"/>
          <p14:tracePt t="103388" x="5283200" y="1847850"/>
          <p14:tracePt t="103405" x="5194300" y="1803400"/>
          <p14:tracePt t="103421" x="5105400" y="1771650"/>
          <p14:tracePt t="103438" x="4972050" y="1714500"/>
          <p14:tracePt t="103455" x="4889500" y="1676400"/>
          <p14:tracePt t="103471" x="4781550" y="1631950"/>
          <p14:tracePt t="103488" x="4654550" y="1600200"/>
          <p14:tracePt t="103505" x="4476750" y="1574800"/>
          <p14:tracePt t="103522" x="4286250" y="1549400"/>
          <p14:tracePt t="103538" x="4127500" y="1524000"/>
          <p14:tracePt t="103555" x="3943350" y="1447800"/>
          <p14:tracePt t="103571" x="3803650" y="1377950"/>
          <p14:tracePt t="103589" x="3689350" y="1327150"/>
          <p14:tracePt t="103605" x="3613150" y="1327150"/>
          <p14:tracePt t="103621" x="3575050" y="1339850"/>
          <p14:tracePt t="103638" x="3536950" y="1365250"/>
          <p14:tracePt t="103655" x="3524250" y="1390650"/>
          <p14:tracePt t="103671" x="3524250" y="1403350"/>
          <p14:tracePt t="103688" x="3524250" y="1422400"/>
          <p14:tracePt t="103705" x="3511550" y="1460500"/>
          <p14:tracePt t="103721" x="3511550" y="1524000"/>
          <p14:tracePt t="103738" x="3517900" y="1574800"/>
          <p14:tracePt t="103755" x="3524250" y="1612900"/>
          <p14:tracePt t="103772" x="3536950" y="1619250"/>
          <p14:tracePt t="103788" x="3536950" y="1625600"/>
          <p14:tracePt t="103805" x="3543300" y="1638300"/>
          <p14:tracePt t="103821" x="3549650" y="1657350"/>
          <p14:tracePt t="103838" x="3556000" y="1676400"/>
          <p14:tracePt t="103855" x="3562350" y="1682750"/>
          <p14:tracePt t="103872" x="3575050" y="1689100"/>
          <p14:tracePt t="103888" x="3594100" y="1708150"/>
          <p14:tracePt t="103905" x="3619500" y="1733550"/>
          <p14:tracePt t="103922" x="3651250" y="1784350"/>
          <p14:tracePt t="103938" x="3708400" y="1854200"/>
          <p14:tracePt t="103955" x="3771900" y="1911350"/>
          <p14:tracePt t="103971" x="3810000" y="1949450"/>
          <p14:tracePt t="103988" x="3822700" y="1955800"/>
          <p14:tracePt t="104071" x="3829050" y="1955800"/>
          <p14:tracePt t="104087" x="3841750" y="1955800"/>
          <p14:tracePt t="104112" x="3854450" y="1955800"/>
          <p14:tracePt t="104119" x="3867150" y="1955800"/>
          <p14:tracePt t="104136" x="3873500" y="1955800"/>
          <p14:tracePt t="104145" x="3879850" y="1955800"/>
          <p14:tracePt t="104155" x="3886200" y="1955800"/>
          <p14:tracePt t="104172" x="3892550" y="1955800"/>
          <p14:tracePt t="108568" x="3898900" y="1955800"/>
          <p14:tracePt t="108575" x="3905250" y="1974850"/>
          <p14:tracePt t="108590" x="3905250" y="2006600"/>
          <p14:tracePt t="108606" x="3905250" y="2108200"/>
          <p14:tracePt t="108607" x="3905250" y="2171700"/>
          <p14:tracePt t="108623" x="3905250" y="2355850"/>
          <p14:tracePt t="108640" x="3892550" y="2660650"/>
          <p14:tracePt t="108656" x="3841750" y="2971800"/>
          <p14:tracePt t="108673" x="3810000" y="3168650"/>
          <p14:tracePt t="108690" x="3790950" y="3302000"/>
          <p14:tracePt t="108708" x="3765550" y="3378200"/>
          <p14:tracePt t="108723" x="3733800" y="3460750"/>
          <p14:tracePt t="108740" x="3702050" y="3536950"/>
          <p14:tracePt t="108756" x="3676650" y="3606800"/>
          <p14:tracePt t="108773" x="3670300" y="3657600"/>
          <p14:tracePt t="108790" x="3670300" y="3683000"/>
          <p14:tracePt t="108806" x="3651250" y="3721100"/>
          <p14:tracePt t="108807" x="3632200" y="3733800"/>
          <p14:tracePt t="108823" x="3581400" y="3797300"/>
          <p14:tracePt t="108840" x="3511550" y="3860800"/>
          <p14:tracePt t="108856" x="3454400" y="3911600"/>
          <p14:tracePt t="108873" x="3416300" y="3943350"/>
          <p14:tracePt t="108890" x="3390900" y="3968750"/>
          <p14:tracePt t="108907" x="3371850" y="3975100"/>
          <p14:tracePt t="108923" x="3308350" y="3987800"/>
          <p14:tracePt t="108940" x="3219450" y="3994150"/>
          <p14:tracePt t="108956" x="3143250" y="4019550"/>
          <p14:tracePt t="108973" x="3054350" y="4076700"/>
          <p14:tracePt t="108990" x="3022600" y="4108450"/>
          <p14:tracePt t="109006" x="3009900" y="4108450"/>
          <p14:tracePt t="109007" x="2997200" y="4108450"/>
          <p14:tracePt t="109023" x="2971800" y="4108450"/>
          <p14:tracePt t="109040" x="2946400" y="4121150"/>
          <p14:tracePt t="109056" x="2895600" y="4133850"/>
          <p14:tracePt t="109073" x="2857500" y="4165600"/>
          <p14:tracePt t="109090" x="2838450" y="4184650"/>
          <p14:tracePt t="109255" x="2825750" y="4184650"/>
          <p14:tracePt t="109304" x="2819400" y="4178300"/>
          <p14:tracePt t="109327" x="2819400" y="4171950"/>
          <p14:tracePt t="109344" x="2825750" y="4159250"/>
          <p14:tracePt t="109353" x="2825750" y="4152900"/>
          <p14:tracePt t="109359" x="2825750" y="4146550"/>
          <p14:tracePt t="109373" x="2825750" y="4133850"/>
          <p14:tracePt t="109390" x="2825750" y="4127500"/>
          <p14:tracePt t="109423" x="2832100" y="4121150"/>
          <p14:tracePt t="123559" x="2844800" y="4102100"/>
          <p14:tracePt t="123567" x="2908300" y="4089400"/>
          <p14:tracePt t="123578" x="2984500" y="4070350"/>
          <p14:tracePt t="123595" x="3105150" y="4044950"/>
          <p14:tracePt t="123612" x="3162300" y="4025900"/>
          <p14:tracePt t="123628" x="3219450" y="4000500"/>
          <p14:tracePt t="123645" x="3333750" y="3962400"/>
          <p14:tracePt t="123662" x="3454400" y="3937000"/>
          <p14:tracePt t="123678" x="3511550" y="3917950"/>
          <p14:tracePt t="123679" x="3524250" y="3917950"/>
          <p14:tracePt t="123695" x="3556000" y="3892550"/>
          <p14:tracePt t="123711" x="3632200" y="3841750"/>
          <p14:tracePt t="123728" x="3746500" y="3790950"/>
          <p14:tracePt t="123745" x="3917950" y="3727450"/>
          <p14:tracePt t="123762" x="4038600" y="3638550"/>
          <p14:tracePt t="123778" x="4108450" y="3600450"/>
          <p14:tracePt t="123795" x="4121150" y="3587750"/>
          <p14:tracePt t="123828" x="4127500" y="3568700"/>
          <p14:tracePt t="123845" x="4184650" y="3530600"/>
          <p14:tracePt t="123862" x="4349750" y="3460750"/>
          <p14:tracePt t="123878" x="4591050" y="3340100"/>
          <p14:tracePt t="123895" x="4838700" y="3244850"/>
          <p14:tracePt t="123911" x="4914900" y="3213100"/>
          <p14:tracePt t="123928" x="4965700" y="3187700"/>
          <p14:tracePt t="123945" x="5029200" y="3162300"/>
          <p14:tracePt t="123962" x="5118100" y="3149600"/>
          <p14:tracePt t="123978" x="5168900" y="3136900"/>
          <p14:tracePt t="123995" x="5181600" y="3130550"/>
          <p14:tracePt t="127240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C9E2-54CD-374C-AACC-3DE1928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want a brittle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0C0F-BC74-524C-8376-2E9A5ADD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" y="8412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Failure of a large steel pressure vessel fabricated in Wolverhampton exploded during hydro-test in 1965</a:t>
            </a:r>
            <a:endParaRPr lang="en-US" sz="2000" dirty="0"/>
          </a:p>
        </p:txBody>
      </p:sp>
      <p:pic>
        <p:nvPicPr>
          <p:cNvPr id="4" name="Picture 4" descr="Image result for brittle failure pressure vessel">
            <a:extLst>
              <a:ext uri="{FF2B5EF4-FFF2-40B4-BE49-F238E27FC236}">
                <a16:creationId xmlns:a16="http://schemas.microsoft.com/office/drawing/2014/main" id="{970F85DD-E729-B64A-BED2-B2A86DA8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666050"/>
            <a:ext cx="8577072" cy="46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9"/>
    </mc:Choice>
    <mc:Fallback xmlns="">
      <p:transition spd="slow" advTm="4255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Case Study: Pipes for Low Pressure Gas Distribution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6" y="1132084"/>
            <a:ext cx="8065827" cy="383122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Function: </a:t>
            </a:r>
            <a:r>
              <a:rPr lang="en-GB" sz="2400" dirty="0"/>
              <a:t>Gas pipe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Objective: </a:t>
            </a:r>
            <a:r>
              <a:rPr lang="en-GB" sz="2400" dirty="0"/>
              <a:t>delivering low pressure natural gas ( &lt;2 bar), safely under and over ground with low gas leakage for 50 years at a low installation and manufacturing cost</a:t>
            </a:r>
            <a:endParaRPr lang="en-GB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Constraints: </a:t>
            </a:r>
            <a:r>
              <a:rPr lang="en-GB" sz="2400" dirty="0"/>
              <a:t>must</a:t>
            </a:r>
            <a:r>
              <a:rPr lang="en-GB" sz="2400" b="1" dirty="0"/>
              <a:t> </a:t>
            </a:r>
            <a:r>
              <a:rPr lang="en-GB" sz="2400" dirty="0"/>
              <a:t>yield before break,  low cost, environmentally and mechanically stable, sufficient toughness and strength, relatively impermeable to gas diffusion… </a:t>
            </a:r>
            <a:endParaRPr lang="en-GB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Free variable</a:t>
            </a:r>
            <a:r>
              <a:rPr lang="en-GB" sz="2400" dirty="0"/>
              <a:t>: choice of material.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40"/>
    </mc:Choice>
    <mc:Fallback xmlns="">
      <p:transition spd="slow" advTm="2056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Condition for fracture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1078"/>
                <a:ext cx="7716982" cy="2806389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GB" sz="2400" dirty="0"/>
                  <a:t>We want the pipe to “</a:t>
                </a:r>
                <a:r>
                  <a:rPr lang="en-GB" sz="2400" b="1" dirty="0"/>
                  <a:t>yield before break</a:t>
                </a:r>
                <a:r>
                  <a:rPr lang="en-GB" sz="2400" dirty="0"/>
                  <a:t>” 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2400" dirty="0"/>
                  <a:t>In first year you were introduced to </a:t>
                </a:r>
                <a:r>
                  <a:rPr lang="en-GB" sz="2400" b="1" dirty="0"/>
                  <a:t>fracture toughness</a:t>
                </a:r>
                <a:r>
                  <a:rPr lang="en-GB" sz="2400" dirty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pPr>
                  <a:spcBef>
                    <a:spcPts val="1200"/>
                  </a:spcBef>
                </a:pPr>
                <a:r>
                  <a:rPr lang="en-GB" sz="2400" dirty="0"/>
                  <a:t>The parameter </a:t>
                </a:r>
                <a:r>
                  <a:rPr lang="en-GB" sz="2400" b="1" dirty="0"/>
                  <a:t>K</a:t>
                </a:r>
                <a:r>
                  <a:rPr lang="en-GB" sz="2400" b="1" baseline="-25000" dirty="0"/>
                  <a:t>1</a:t>
                </a:r>
                <a:r>
                  <a:rPr lang="en-GB" sz="2400" dirty="0"/>
                  <a:t> is called the </a:t>
                </a:r>
                <a:r>
                  <a:rPr lang="en-GB" sz="2400" b="1" dirty="0"/>
                  <a:t>stress intensity factor</a:t>
                </a:r>
                <a:r>
                  <a:rPr lang="en-GB" sz="2400" dirty="0"/>
                  <a:t> and provides a measure of how severely the material is loaded near the tip. The subscript </a:t>
                </a:r>
                <a:r>
                  <a:rPr lang="en-GB" sz="2400" b="1" baseline="-25000" dirty="0"/>
                  <a:t>1</a:t>
                </a:r>
                <a:r>
                  <a:rPr lang="en-GB" sz="2400" dirty="0"/>
                  <a:t> refers to the mode of loading.</a:t>
                </a:r>
              </a:p>
              <a:p>
                <a:pPr>
                  <a:spcBef>
                    <a:spcPts val="1200"/>
                  </a:spcBef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1078"/>
                <a:ext cx="7716982" cy="2806389"/>
              </a:xfrm>
              <a:blipFill rotWithShape="0">
                <a:blip r:embed="rId5"/>
                <a:stretch>
                  <a:fillRect l="-1027" t="-1739" r="-2054" b="-2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Image result for plane strain fracture toughnes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r="29663" b="56940"/>
          <a:stretch/>
        </p:blipFill>
        <p:spPr bwMode="auto">
          <a:xfrm>
            <a:off x="7481453" y="774324"/>
            <a:ext cx="1593272" cy="2818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3761513"/>
            <a:ext cx="817418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When the stress intensity factor at the tip of a crack reaches a critical value, </a:t>
            </a:r>
            <a:r>
              <a:rPr lang="en-GB" sz="2400" b="1" dirty="0"/>
              <a:t>K</a:t>
            </a:r>
            <a:r>
              <a:rPr lang="en-GB" sz="2400" b="1" baseline="-25000" dirty="0"/>
              <a:t>1c</a:t>
            </a:r>
            <a:r>
              <a:rPr lang="en-GB" sz="2400" dirty="0"/>
              <a:t>, the cracked structure will fail.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K</a:t>
            </a:r>
            <a:r>
              <a:rPr lang="en-GB" sz="2400" b="1" baseline="-25000" dirty="0"/>
              <a:t>1c</a:t>
            </a:r>
            <a:r>
              <a:rPr lang="en-GB" sz="2400" baseline="-25000" dirty="0"/>
              <a:t> </a:t>
            </a:r>
            <a:r>
              <a:rPr lang="en-GB" sz="2400" dirty="0"/>
              <a:t>is called the </a:t>
            </a:r>
            <a:r>
              <a:rPr lang="en-GB" sz="2400" b="1" dirty="0"/>
              <a:t>plane strain fracture toughness </a:t>
            </a:r>
            <a:r>
              <a:rPr lang="en-GB" sz="2400" dirty="0"/>
              <a:t>of a material often shortened to </a:t>
            </a:r>
            <a:r>
              <a:rPr lang="en-GB" sz="2400" b="1" dirty="0"/>
              <a:t>fracture toughness</a:t>
            </a:r>
            <a:r>
              <a:rPr lang="en-GB" sz="2400" dirty="0"/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Y</a:t>
            </a:r>
            <a:r>
              <a:rPr lang="en-GB" sz="2400" dirty="0"/>
              <a:t> is dimensionless and depends on shape of the structure, while </a:t>
            </a:r>
            <a:r>
              <a:rPr lang="en-GB" sz="2400" b="1" dirty="0"/>
              <a:t>a</a:t>
            </a:r>
            <a:r>
              <a:rPr lang="en-GB" sz="2400" dirty="0"/>
              <a:t> is related to </a:t>
            </a:r>
            <a:r>
              <a:rPr lang="en-GB" sz="2400" b="1" dirty="0"/>
              <a:t>the length of the crack</a:t>
            </a:r>
            <a:r>
              <a:rPr lang="en-GB" sz="2400" dirty="0"/>
              <a:t>, for example a through crack has length </a:t>
            </a:r>
            <a:r>
              <a:rPr lang="en-GB" sz="2400" b="1" dirty="0"/>
              <a:t>2a</a:t>
            </a:r>
            <a:r>
              <a:rPr lang="en-GB" sz="2400" dirty="0"/>
              <a:t> while an edge crack has length </a:t>
            </a:r>
            <a:r>
              <a:rPr lang="en-GB" sz="2400" b="1" dirty="0"/>
              <a:t>a</a:t>
            </a:r>
            <a:r>
              <a:rPr lang="en-GB" sz="2400" dirty="0"/>
              <a:t>.</a:t>
            </a:r>
          </a:p>
        </p:txBody>
      </p:sp>
      <p:pic>
        <p:nvPicPr>
          <p:cNvPr id="10" name="Picture 9" descr="Image result for through crack has length 2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75" y="5332730"/>
            <a:ext cx="1480650" cy="1040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19"/>
    </mc:Choice>
    <mc:Fallback xmlns="">
      <p:transition spd="slow" advTm="1763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Generating a selection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738" y="1112238"/>
            <a:ext cx="796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Thus to prevent </a:t>
            </a:r>
            <a:r>
              <a:rPr lang="en-GB" sz="2400" b="1" dirty="0"/>
              <a:t>plane strain fracture</a:t>
            </a:r>
            <a:r>
              <a:rPr lang="en-GB" sz="2400" dirty="0"/>
              <a:t>, i.e. </a:t>
            </a:r>
            <a:r>
              <a:rPr lang="en-GB" sz="2400" b="1" dirty="0"/>
              <a:t>a </a:t>
            </a:r>
            <a:r>
              <a:rPr lang="en-GB" sz="2400" b="1" i="1" dirty="0"/>
              <a:t>crack exceeding a critical length</a:t>
            </a:r>
            <a:r>
              <a:rPr lang="en-GB" sz="2400" dirty="0"/>
              <a:t> a</a:t>
            </a:r>
            <a:r>
              <a:rPr lang="en-GB" sz="2400" baseline="-25000" dirty="0"/>
              <a:t>c</a:t>
            </a:r>
            <a:r>
              <a:rPr lang="en-GB" sz="2400" dirty="0"/>
              <a:t> in a polymer pipe of yield stress </a:t>
            </a:r>
            <a:r>
              <a:rPr lang="en-GB" sz="2400" dirty="0" err="1"/>
              <a:t>σ</a:t>
            </a:r>
            <a:r>
              <a:rPr lang="en-GB" sz="2400" baseline="-25000" dirty="0" err="1"/>
              <a:t>y</a:t>
            </a:r>
            <a:r>
              <a:rPr lang="en-GB" sz="2400" dirty="0"/>
              <a:t>  then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6506" y="3768008"/>
            <a:ext cx="421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This is  called a “</a:t>
            </a:r>
            <a:r>
              <a:rPr lang="en-GB" sz="2400" b="1" dirty="0"/>
              <a:t>Ductility factor</a:t>
            </a:r>
            <a:r>
              <a:rPr lang="en-GB" sz="2400" dirty="0"/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507" y="4704340"/>
            <a:ext cx="710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And we can use this as a </a:t>
            </a:r>
            <a:r>
              <a:rPr lang="en-GB" sz="2400" b="1" dirty="0"/>
              <a:t>Performance Index </a:t>
            </a:r>
            <a:r>
              <a:rPr lang="en-GB" sz="2400" dirty="0"/>
              <a:t>to rank the polymers  directly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57AE0A-C47F-8C4E-85A5-25B0B2432C36}"/>
                  </a:ext>
                </a:extLst>
              </p:cNvPr>
              <p:cNvSpPr/>
              <p:nvPr/>
            </p:nvSpPr>
            <p:spPr>
              <a:xfrm>
                <a:off x="2984861" y="2321205"/>
                <a:ext cx="2109039" cy="1002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57AE0A-C47F-8C4E-85A5-25B0B2432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861" y="2321205"/>
                <a:ext cx="2109039" cy="1002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9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90"/>
    </mc:Choice>
    <mc:Fallback xmlns="">
      <p:transition spd="slow" advTm="1384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Ductility Factor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593658"/>
              </p:ext>
            </p:extLst>
          </p:nvPr>
        </p:nvGraphicFramePr>
        <p:xfrm>
          <a:off x="854697" y="1364825"/>
          <a:ext cx="7123116" cy="2677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6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Polymer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</a:t>
                      </a:r>
                      <a:r>
                        <a:rPr lang="en-GB" baseline="-25000" dirty="0"/>
                        <a:t>1C</a:t>
                      </a:r>
                      <a:r>
                        <a:rPr lang="en-GB" dirty="0"/>
                        <a:t> /M</a:t>
                      </a:r>
                      <a:r>
                        <a:rPr lang="en-GB" baseline="0" dirty="0"/>
                        <a:t>N.m</a:t>
                      </a:r>
                      <a:r>
                        <a:rPr lang="en-GB" baseline="30000" dirty="0"/>
                        <a:t>-3/2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σ</a:t>
                      </a:r>
                      <a:r>
                        <a:rPr lang="en-GB" baseline="-25000" dirty="0" err="1"/>
                        <a:t>y</a:t>
                      </a:r>
                      <a:r>
                        <a:rPr lang="en-GB" dirty="0"/>
                        <a:t>/MN.</a:t>
                      </a:r>
                      <a:r>
                        <a:rPr lang="en-GB" baseline="0" dirty="0"/>
                        <a:t>m</a:t>
                      </a:r>
                      <a:r>
                        <a:rPr lang="en-GB" baseline="30000" dirty="0"/>
                        <a:t>-2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30000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Ductility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Polyethylene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31.8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Polypropylene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5.59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Polyvinyl</a:t>
                      </a:r>
                      <a:r>
                        <a:rPr lang="en-GB" baseline="0" dirty="0"/>
                        <a:t> Chloride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1.57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Polymethylmethacrylate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0.10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Polycarbonate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0.46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6667" y="4404897"/>
                <a:ext cx="7972786" cy="1843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ductility factor can be simplified further to a more generic  a  </a:t>
                </a:r>
                <a:r>
                  <a:rPr lang="en-GB" sz="2400" b="1" dirty="0"/>
                  <a:t>yield before break </a:t>
                </a:r>
                <a:r>
                  <a:rPr lang="en-GB" sz="2400" dirty="0"/>
                  <a:t>performance index :</a:t>
                </a:r>
              </a:p>
              <a:p>
                <a:r>
                  <a:rPr lang="en-GB" sz="2400" dirty="0"/>
                  <a:t>				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sz="28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800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sz="2800" i="1" baseline="-25000" dirty="0" err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sz="28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7" y="4404897"/>
                <a:ext cx="7972786" cy="1843453"/>
              </a:xfrm>
              <a:prstGeom prst="rect">
                <a:avLst/>
              </a:prstGeom>
              <a:blipFill>
                <a:blip r:embed="rId4"/>
                <a:stretch>
                  <a:fillRect l="-1113" t="-2740" r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09485E9-A723-4C4E-A810-BFBC6750A6DF}"/>
                  </a:ext>
                </a:extLst>
              </p:cNvPr>
              <p:cNvSpPr/>
              <p:nvPr/>
            </p:nvSpPr>
            <p:spPr>
              <a:xfrm>
                <a:off x="6473916" y="1621707"/>
                <a:ext cx="2109039" cy="547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𝐼𝑐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9485E9-A723-4C4E-A810-BFBC6750A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916" y="1621707"/>
                <a:ext cx="2109039" cy="5475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94"/>
    </mc:Choice>
    <mc:Fallback xmlns="">
      <p:transition spd="slow" advTm="1252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D0E8B9-8236-4091-AEB3-43B24428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DCF4C1-8255-4BB3-BCCA-01FCBEFB4552}"/>
              </a:ext>
            </a:extLst>
          </p:cNvPr>
          <p:cNvSpPr txBox="1">
            <a:spLocks/>
          </p:cNvSpPr>
          <p:nvPr/>
        </p:nvSpPr>
        <p:spPr>
          <a:xfrm>
            <a:off x="0" y="16500"/>
            <a:ext cx="9144000" cy="82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BLOCK P: Designing with Polymers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A4CF6-CA5E-4DBD-AAB1-40078BBB9F2D}"/>
              </a:ext>
            </a:extLst>
          </p:cNvPr>
          <p:cNvSpPr txBox="1">
            <a:spLocks/>
          </p:cNvSpPr>
          <p:nvPr/>
        </p:nvSpPr>
        <p:spPr>
          <a:xfrm>
            <a:off x="457200" y="1073294"/>
            <a:ext cx="8534401" cy="5465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GB" dirty="0"/>
              <a:t>In this Block we will cover</a:t>
            </a:r>
          </a:p>
          <a:p>
            <a:pPr>
              <a:spcBef>
                <a:spcPts val="1200"/>
              </a:spcBef>
            </a:pPr>
            <a:r>
              <a:rPr lang="en-GB" dirty="0"/>
              <a:t>Introduction</a:t>
            </a:r>
          </a:p>
          <a:p>
            <a:pPr>
              <a:spcBef>
                <a:spcPts val="1200"/>
              </a:spcBef>
            </a:pPr>
            <a:r>
              <a:rPr lang="en-GB" dirty="0"/>
              <a:t>Case Study: </a:t>
            </a:r>
            <a:r>
              <a:rPr lang="en-GB" b="1" dirty="0"/>
              <a:t>Low Pressure Gas Distribution Pipes</a:t>
            </a:r>
          </a:p>
          <a:p>
            <a:pPr>
              <a:spcBef>
                <a:spcPts val="1200"/>
              </a:spcBef>
            </a:pPr>
            <a:r>
              <a:rPr lang="en-GB" dirty="0"/>
              <a:t>Design Requirements</a:t>
            </a:r>
          </a:p>
          <a:p>
            <a:pPr>
              <a:spcBef>
                <a:spcPts val="1200"/>
              </a:spcBef>
            </a:pPr>
            <a:r>
              <a:rPr lang="en-GB" dirty="0"/>
              <a:t>Materials properties and Processing</a:t>
            </a:r>
          </a:p>
          <a:p>
            <a:pPr>
              <a:spcBef>
                <a:spcPts val="1200"/>
              </a:spcBef>
            </a:pPr>
            <a:r>
              <a:rPr lang="en-GB" dirty="0"/>
              <a:t>Other examples of materials selection for:</a:t>
            </a:r>
          </a:p>
          <a:p>
            <a:pPr lvl="1">
              <a:spcBef>
                <a:spcPts val="1200"/>
              </a:spcBef>
              <a:buFont typeface="Courier New"/>
              <a:buChar char="o"/>
            </a:pPr>
            <a:r>
              <a:rPr lang="en-GB" dirty="0"/>
              <a:t>Acetabular cup - hip replacement</a:t>
            </a:r>
          </a:p>
          <a:p>
            <a:pPr lvl="1">
              <a:spcBef>
                <a:spcPts val="1200"/>
              </a:spcBef>
              <a:buFont typeface="Courier New"/>
              <a:buChar char="o"/>
            </a:pPr>
            <a:r>
              <a:rPr lang="en-GB" dirty="0"/>
              <a:t>Deflection limited design - Snap Clips, bottle tops fasteners</a:t>
            </a:r>
          </a:p>
          <a:p>
            <a:pPr lvl="1">
              <a:spcBef>
                <a:spcPts val="1200"/>
              </a:spcBef>
              <a:buFont typeface="Courier New"/>
              <a:buChar char="o"/>
            </a:pPr>
            <a:r>
              <a:rPr lang="en-GB" dirty="0"/>
              <a:t>Elastic Seals</a:t>
            </a:r>
          </a:p>
          <a:p>
            <a:pPr lvl="1">
              <a:spcBef>
                <a:spcPts val="1200"/>
              </a:spcBef>
              <a:buFont typeface="Courier New"/>
              <a:buChar char="o"/>
            </a:pPr>
            <a:r>
              <a:rPr lang="en-GB" dirty="0"/>
              <a:t>Elastic hinges – finger implants</a:t>
            </a:r>
          </a:p>
        </p:txBody>
      </p:sp>
    </p:spTree>
    <p:extLst>
      <p:ext uri="{BB962C8B-B14F-4D97-AF65-F5344CB8AC3E}">
        <p14:creationId xmlns:p14="http://schemas.microsoft.com/office/powerpoint/2010/main" val="6165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45"/>
    </mc:Choice>
    <mc:Fallback xmlns="">
      <p:transition spd="slow" advTm="1269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PQ1 Polymer Question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487" y="939955"/>
            <a:ext cx="8668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(a) Rearrange the  yield before break performance index into a form that can be used on a suitable selection chart. </a:t>
            </a:r>
          </a:p>
          <a:p>
            <a:r>
              <a:rPr lang="en-GB" sz="2400" dirty="0"/>
              <a:t>(b) Modify the Performance index to include Price per kg material, P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8B4856-12D3-7343-A57C-8EC9E951B0AA}"/>
                  </a:ext>
                </a:extLst>
              </p:cNvPr>
              <p:cNvSpPr txBox="1"/>
              <p:nvPr/>
            </p:nvSpPr>
            <p:spPr>
              <a:xfrm>
                <a:off x="374592" y="2241533"/>
                <a:ext cx="8769408" cy="439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(a)	</a:t>
                </a:r>
                <a:r>
                  <a:rPr lang="en-GB" sz="2400" dirty="0">
                    <a:latin typeface="Cambria Math" panose="020405030504060302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GB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i="1" baseline="-25000" dirty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GB" sz="2400" i="1" baseline="-25000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400" dirty="0"/>
              </a:p>
              <a:p>
                <a:pPr algn="ctr"/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GB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24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baseline="-25000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GB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2400" i="1" baseline="-25000" dirty="0" err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  <a:p>
                <a:pPr algn="ctr"/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baseline="-25000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 err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2400" i="1" baseline="-25000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  </m:t>
                      </m:r>
                      <m:r>
                        <m:rPr>
                          <m:sty m:val="p"/>
                        </m:rPr>
                        <a:rPr lang="en-GB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(b) Want the lowest price (P), so performance index is modified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algn="ctr"/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sz="24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i="1" baseline="-25000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GB" sz="2400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2400" i="1" baseline="-25000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 +  </m:t>
                      </m:r>
                      <m:r>
                        <m:rPr>
                          <m:sty m:val="p"/>
                        </m:rPr>
                        <a:rPr lang="en-GB" sz="2400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8B4856-12D3-7343-A57C-8EC9E951B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92" y="2241533"/>
                <a:ext cx="8769408" cy="4393382"/>
              </a:xfrm>
              <a:prstGeom prst="rect">
                <a:avLst/>
              </a:prstGeom>
              <a:blipFill rotWithShape="0">
                <a:blip r:embed="rId6"/>
                <a:stretch>
                  <a:fillRect l="-1042"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9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16"/>
    </mc:Choice>
    <mc:Fallback xmlns="">
      <p:transition spd="slow" advTm="15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04 at 16.19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6" y="689160"/>
            <a:ext cx="8194879" cy="6181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Selection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27"/>
    </mc:Choice>
    <mc:Fallback xmlns="">
      <p:transition spd="slow" advTm="55927"/>
    </mc:Fallback>
  </mc:AlternateContent>
  <p:extLst>
    <p:ext uri="{3A86A75C-4F4B-4683-9AE1-C65F6400EC91}">
      <p14:laserTraceLst xmlns:p14="http://schemas.microsoft.com/office/powerpoint/2010/main">
        <p14:tracePtLst>
          <p14:tracePt t="15480" x="8274050" y="1955800"/>
          <p14:tracePt t="15487" x="8280400" y="1873250"/>
          <p14:tracePt t="15511" x="8280400" y="1809750"/>
          <p14:tracePt t="15567" x="8280400" y="1816100"/>
          <p14:tracePt t="15577" x="8267700" y="1828800"/>
          <p14:tracePt t="15586" x="8223250" y="1866900"/>
          <p14:tracePt t="15603" x="8140700" y="1943100"/>
          <p14:tracePt t="15620" x="8064500" y="2025650"/>
          <p14:tracePt t="15636" x="7988300" y="2133600"/>
          <p14:tracePt t="15656" x="7950200" y="2241550"/>
          <p14:tracePt t="15672" x="7943850" y="2260600"/>
          <p14:tracePt t="15687" x="7943850" y="2273300"/>
          <p14:tracePt t="15745" x="7943850" y="2254250"/>
          <p14:tracePt t="15756" x="7943850" y="2228850"/>
          <p14:tracePt t="15764" x="7931150" y="2197100"/>
          <p14:tracePt t="15770" x="7924800" y="2171700"/>
          <p14:tracePt t="15786" x="7918450" y="2127250"/>
          <p14:tracePt t="15804" x="7918450" y="2082800"/>
          <p14:tracePt t="15820" x="7931150" y="2019300"/>
          <p14:tracePt t="15836" x="7975600" y="1936750"/>
          <p14:tracePt t="15853" x="8007350" y="1866900"/>
          <p14:tracePt t="15870" x="8045450" y="1803400"/>
          <p14:tracePt t="15886" x="8051800" y="1790700"/>
          <p14:tracePt t="15903" x="8058150" y="1790700"/>
          <p14:tracePt t="15920" x="8064500" y="1778000"/>
          <p14:tracePt t="15937" x="8083550" y="1771650"/>
          <p14:tracePt t="15955" x="8089900" y="1765300"/>
          <p14:tracePt t="15986" x="8096250" y="1758950"/>
          <p14:tracePt t="16003" x="8121650" y="1720850"/>
          <p14:tracePt t="16021" x="8147050" y="1682750"/>
          <p14:tracePt t="16038" x="8185150" y="1631950"/>
          <p14:tracePt t="16042" x="8191500" y="1619250"/>
          <p14:tracePt t="16054" x="8197850" y="1600200"/>
          <p14:tracePt t="16070" x="8204200" y="1574800"/>
          <p14:tracePt t="16087" x="8210550" y="1568450"/>
          <p14:tracePt t="16186" x="8197850" y="1562100"/>
          <p14:tracePt t="16193" x="8185150" y="1562100"/>
          <p14:tracePt t="16203" x="8159750" y="1549400"/>
          <p14:tracePt t="16221" x="8147050" y="1543050"/>
          <p14:tracePt t="16253" x="8140700" y="1543050"/>
          <p14:tracePt t="16254" x="8140700" y="1536700"/>
          <p14:tracePt t="16363" x="8134350" y="1536700"/>
          <p14:tracePt t="16379" x="8134350" y="1549400"/>
          <p14:tracePt t="16385" x="8134350" y="1562100"/>
          <p14:tracePt t="16403" x="8134350" y="1587500"/>
          <p14:tracePt t="16421" x="8134350" y="1612900"/>
          <p14:tracePt t="16437" x="8121650" y="1644650"/>
          <p14:tracePt t="16454" x="8121650" y="1657350"/>
          <p14:tracePt t="16488" x="8115300" y="1663700"/>
          <p14:tracePt t="16671" x="8102600" y="1689100"/>
          <p14:tracePt t="16679" x="8083550" y="1701800"/>
          <p14:tracePt t="16686" x="8070850" y="1714500"/>
          <p14:tracePt t="16703" x="8007350" y="1758950"/>
          <p14:tracePt t="16721" x="7950200" y="1816100"/>
          <p14:tracePt t="16738" x="7854950" y="1879600"/>
          <p14:tracePt t="16756" x="7785100" y="1943100"/>
          <p14:tracePt t="16771" x="7734300" y="2006600"/>
          <p14:tracePt t="16787" x="7708900" y="2051050"/>
          <p14:tracePt t="16805" x="7689850" y="2063750"/>
          <p14:tracePt t="16821" x="7670800" y="2089150"/>
          <p14:tracePt t="16837" x="7658100" y="2095500"/>
          <p14:tracePt t="16839" x="7645400" y="2095500"/>
          <p14:tracePt t="16854" x="7632700" y="2101850"/>
          <p14:tracePt t="16872" x="7607300" y="2114550"/>
          <p14:tracePt t="16875" x="7588250" y="2127250"/>
          <p14:tracePt t="16888" x="7569200" y="2139950"/>
          <p14:tracePt t="16901" x="7556500" y="2152650"/>
          <p14:tracePt t="16905" x="7537450" y="2165350"/>
          <p14:tracePt t="16911" x="7531100" y="2171700"/>
          <p14:tracePt t="16920" x="7512050" y="2184400"/>
          <p14:tracePt t="16937" x="7454900" y="2216150"/>
          <p14:tracePt t="16955" x="7404100" y="2260600"/>
          <p14:tracePt t="16959" x="7372350" y="2292350"/>
          <p14:tracePt t="16971" x="7353300" y="2311400"/>
          <p14:tracePt t="16987" x="7296150" y="2368550"/>
          <p14:tracePt t="17003" x="7277100" y="2413000"/>
          <p14:tracePt t="17022" x="7251700" y="2438400"/>
          <p14:tracePt t="17038" x="7239000" y="2451100"/>
          <p14:tracePt t="17057" x="7232650" y="2457450"/>
          <p14:tracePt t="17070" x="7219950" y="2470150"/>
          <p14:tracePt t="17103" x="7213600" y="2482850"/>
          <p14:tracePt t="17121" x="7188200" y="2501900"/>
          <p14:tracePt t="17138" x="7156450" y="2527300"/>
          <p14:tracePt t="17156" x="7086600" y="2559050"/>
          <p14:tracePt t="17171" x="7023100" y="2590800"/>
          <p14:tracePt t="17187" x="6985000" y="2603500"/>
          <p14:tracePt t="17203" x="6965950" y="2616200"/>
          <p14:tracePt t="17221" x="6959600" y="2622550"/>
          <p14:tracePt t="17238" x="6953250" y="2628900"/>
          <p14:tracePt t="17253" x="6940550" y="2647950"/>
          <p14:tracePt t="17272" x="6908800" y="2667000"/>
          <p14:tracePt t="17288" x="6870700" y="2692400"/>
          <p14:tracePt t="17401" x="6864350" y="2692400"/>
          <p14:tracePt t="17410" x="6864350" y="2686050"/>
          <p14:tracePt t="17423" x="6870700" y="2660650"/>
          <p14:tracePt t="17438" x="6940550" y="2597150"/>
          <p14:tracePt t="17454" x="6997700" y="2540000"/>
          <p14:tracePt t="17470" x="7067550" y="2470150"/>
          <p14:tracePt t="17488" x="7099300" y="2432050"/>
          <p14:tracePt t="17505" x="7143750" y="2381250"/>
          <p14:tracePt t="17521" x="7181850" y="2336800"/>
          <p14:tracePt t="17537" x="7245350" y="2273300"/>
          <p14:tracePt t="17555" x="7321550" y="2228850"/>
          <p14:tracePt t="17572" x="7385050" y="2190750"/>
          <p14:tracePt t="17587" x="7423150" y="2159000"/>
          <p14:tracePt t="17603" x="7448550" y="2146300"/>
          <p14:tracePt t="17620" x="7512050" y="2101850"/>
          <p14:tracePt t="17638" x="7594600" y="2057400"/>
          <p14:tracePt t="17656" x="7651750" y="2000250"/>
          <p14:tracePt t="17660" x="7696200" y="1968500"/>
          <p14:tracePt t="17671" x="7740650" y="1930400"/>
          <p14:tracePt t="17687" x="7759700" y="1917700"/>
          <p14:tracePt t="17708" x="7772400" y="1898650"/>
          <p14:tracePt t="17720" x="7772400" y="1879600"/>
          <p14:tracePt t="17756" x="7785100" y="1866900"/>
          <p14:tracePt t="18039" x="7778750" y="1866900"/>
          <p14:tracePt t="18047" x="7766050" y="1873250"/>
          <p14:tracePt t="18055" x="7753350" y="1873250"/>
          <p14:tracePt t="18070" x="7753350" y="1879600"/>
          <p14:tracePt t="18087" x="7734300" y="1885950"/>
          <p14:tracePt t="18104" x="7727950" y="1898650"/>
          <p14:tracePt t="18121" x="7721600" y="1898650"/>
          <p14:tracePt t="18137" x="7708900" y="1905000"/>
          <p14:tracePt t="18154" x="7696200" y="1930400"/>
          <p14:tracePt t="18171" x="7683500" y="1936750"/>
          <p14:tracePt t="18207" x="7677150" y="1943100"/>
          <p14:tracePt t="18224" x="7670800" y="1949450"/>
          <p14:tracePt t="18237" x="7658100" y="1962150"/>
          <p14:tracePt t="18254" x="7632700" y="1987550"/>
          <p14:tracePt t="18270" x="7581900" y="2019300"/>
          <p14:tracePt t="18287" x="7562850" y="2038350"/>
          <p14:tracePt t="18304" x="7543800" y="2044700"/>
          <p14:tracePt t="18320" x="7531100" y="2051050"/>
          <p14:tracePt t="18337" x="7524750" y="2063750"/>
          <p14:tracePt t="18354" x="7512050" y="2070100"/>
          <p14:tracePt t="18371" x="7473950" y="2101850"/>
          <p14:tracePt t="18387" x="7416800" y="2133600"/>
          <p14:tracePt t="18404" x="7353300" y="2171700"/>
          <p14:tracePt t="18420" x="7302500" y="2197100"/>
          <p14:tracePt t="18437" x="7264400" y="2228850"/>
          <p14:tracePt t="18454" x="7239000" y="2254250"/>
          <p14:tracePt t="18455" x="7213600" y="2273300"/>
          <p14:tracePt t="18471" x="7169150" y="2311400"/>
          <p14:tracePt t="18487" x="7092950" y="2374900"/>
          <p14:tracePt t="18504" x="7035800" y="2432050"/>
          <p14:tracePt t="18521" x="6959600" y="2495550"/>
          <p14:tracePt t="18537" x="6908800" y="2552700"/>
          <p14:tracePt t="18554" x="6889750" y="2565400"/>
          <p14:tracePt t="18571" x="6864350" y="2571750"/>
          <p14:tracePt t="18587" x="6832600" y="2584450"/>
          <p14:tracePt t="18604" x="6788150" y="2603500"/>
          <p14:tracePt t="18621" x="6750050" y="2622550"/>
          <p14:tracePt t="18637" x="6731000" y="2641600"/>
          <p14:tracePt t="18654" x="6705600" y="2654300"/>
          <p14:tracePt t="18655" x="6686550" y="2673350"/>
          <p14:tracePt t="18671" x="6673850" y="2679700"/>
          <p14:tracePt t="18687" x="6635750" y="2692400"/>
          <p14:tracePt t="18704" x="6610350" y="2692400"/>
          <p14:tracePt t="18721" x="6597650" y="2698750"/>
          <p14:tracePt t="18737" x="6584950" y="2711450"/>
          <p14:tracePt t="18755" x="6572250" y="2717800"/>
          <p14:tracePt t="18771" x="6572250" y="2724150"/>
          <p14:tracePt t="18787" x="6565900" y="2724150"/>
          <p14:tracePt t="18804" x="6559550" y="2724150"/>
          <p14:tracePt t="18821" x="6559550" y="2730500"/>
          <p14:tracePt t="18838" x="6540500" y="2743200"/>
          <p14:tracePt t="18854" x="6527800" y="2743200"/>
          <p14:tracePt t="18871" x="6515100" y="2749550"/>
          <p14:tracePt t="18904" x="6508750" y="2755900"/>
          <p14:tracePt t="18938" x="6502400" y="2762250"/>
          <p14:tracePt t="18954" x="6483350" y="2768600"/>
          <p14:tracePt t="18971" x="6464300" y="2794000"/>
          <p14:tracePt t="18987" x="6445250" y="2800350"/>
          <p14:tracePt t="19004" x="6419850" y="2813050"/>
          <p14:tracePt t="19021" x="6407150" y="2819400"/>
          <p14:tracePt t="19037" x="6400800" y="2825750"/>
          <p14:tracePt t="19054" x="6388100" y="2832100"/>
          <p14:tracePt t="19071" x="6362700" y="2844800"/>
          <p14:tracePt t="19087" x="6330950" y="2870200"/>
          <p14:tracePt t="19104" x="6311900" y="2882900"/>
          <p14:tracePt t="19121" x="6286500" y="2895600"/>
          <p14:tracePt t="19137" x="6273800" y="2895600"/>
          <p14:tracePt t="19154" x="6248400" y="2908300"/>
          <p14:tracePt t="19171" x="6229350" y="2914650"/>
          <p14:tracePt t="19188" x="6191250" y="2927350"/>
          <p14:tracePt t="19204" x="6172200" y="2940050"/>
          <p14:tracePt t="19221" x="6121400" y="2965450"/>
          <p14:tracePt t="19237" x="6076950" y="2984500"/>
          <p14:tracePt t="19254" x="6038850" y="2990850"/>
          <p14:tracePt t="19255" x="6013450" y="2997200"/>
          <p14:tracePt t="19271" x="5969000" y="3016250"/>
          <p14:tracePt t="19287" x="5937250" y="3035300"/>
          <p14:tracePt t="19304" x="5911850" y="3048000"/>
          <p14:tracePt t="19321" x="5886450" y="3067050"/>
          <p14:tracePt t="19338" x="5848350" y="3092450"/>
          <p14:tracePt t="19354" x="5816600" y="3111500"/>
          <p14:tracePt t="19371" x="5784850" y="3136900"/>
          <p14:tracePt t="19388" x="5759450" y="3155950"/>
          <p14:tracePt t="19404" x="5727700" y="3200400"/>
          <p14:tracePt t="19421" x="5683250" y="3244850"/>
          <p14:tracePt t="19437" x="5664200" y="3276600"/>
          <p14:tracePt t="19454" x="5613400" y="3321050"/>
          <p14:tracePt t="19455" x="5600700" y="3333750"/>
          <p14:tracePt t="19471" x="5549900" y="3384550"/>
          <p14:tracePt t="19487" x="5518150" y="3429000"/>
          <p14:tracePt t="19504" x="5499100" y="3454400"/>
          <p14:tracePt t="19521" x="5480050" y="3473450"/>
          <p14:tracePt t="19538" x="5461000" y="3498850"/>
          <p14:tracePt t="19555" x="5429250" y="3524250"/>
          <p14:tracePt t="19571" x="5384800" y="3556000"/>
          <p14:tracePt t="19588" x="5353050" y="3575050"/>
          <p14:tracePt t="19604" x="5334000" y="3606800"/>
          <p14:tracePt t="19621" x="5302250" y="3625850"/>
          <p14:tracePt t="19638" x="5270500" y="3632200"/>
          <p14:tracePt t="19654" x="5232400" y="3632200"/>
          <p14:tracePt t="19671" x="5181600" y="3644900"/>
          <p14:tracePt t="19688" x="5149850" y="3657600"/>
          <p14:tracePt t="19704" x="5118100" y="3663950"/>
          <p14:tracePt t="19721" x="5080000" y="3676650"/>
          <p14:tracePt t="19738" x="5035550" y="3702050"/>
          <p14:tracePt t="19755" x="4984750" y="3721100"/>
          <p14:tracePt t="19771" x="4946650" y="3740150"/>
          <p14:tracePt t="19788" x="4921250" y="3752850"/>
          <p14:tracePt t="19805" x="4902200" y="3759200"/>
          <p14:tracePt t="19821" x="4876800" y="3771900"/>
          <p14:tracePt t="19838" x="4857750" y="3784600"/>
          <p14:tracePt t="19854" x="4819650" y="3803650"/>
          <p14:tracePt t="19871" x="4800600" y="3816350"/>
          <p14:tracePt t="19888" x="4781550" y="3829050"/>
          <p14:tracePt t="19904" x="4756150" y="3848100"/>
          <p14:tracePt t="19921" x="4730750" y="3873500"/>
          <p14:tracePt t="19938" x="4692650" y="3924300"/>
          <p14:tracePt t="19955" x="4667250" y="3956050"/>
          <p14:tracePt t="19971" x="4648200" y="3981450"/>
          <p14:tracePt t="19988" x="4622800" y="4000500"/>
          <p14:tracePt t="20004" x="4603750" y="4019550"/>
          <p14:tracePt t="20021" x="4584700" y="4025900"/>
          <p14:tracePt t="20038" x="4540250" y="4064000"/>
          <p14:tracePt t="20054" x="4489450" y="4089400"/>
          <p14:tracePt t="20071" x="4451350" y="4114800"/>
          <p14:tracePt t="20088" x="4413250" y="4146550"/>
          <p14:tracePt t="20104" x="4394200" y="4152900"/>
          <p14:tracePt t="20121" x="4368800" y="4178300"/>
          <p14:tracePt t="20138" x="4311650" y="4216400"/>
          <p14:tracePt t="20155" x="4279900" y="4241800"/>
          <p14:tracePt t="20171" x="4235450" y="4279900"/>
          <p14:tracePt t="20188" x="4203700" y="4318000"/>
          <p14:tracePt t="20204" x="4171950" y="4362450"/>
          <p14:tracePt t="20221" x="4133850" y="4394200"/>
          <p14:tracePt t="20222" x="4121150" y="4400550"/>
          <p14:tracePt t="20238" x="4095750" y="4419600"/>
          <p14:tracePt t="20254" x="4044950" y="4451350"/>
          <p14:tracePt t="20271" x="4019550" y="4476750"/>
          <p14:tracePt t="20288" x="4006850" y="4483100"/>
          <p14:tracePt t="20304" x="3981450" y="4495800"/>
          <p14:tracePt t="20321" x="3962400" y="4521200"/>
          <p14:tracePt t="20338" x="3930650" y="4546600"/>
          <p14:tracePt t="20355" x="3886200" y="4584700"/>
          <p14:tracePt t="20371" x="3841750" y="4610100"/>
          <p14:tracePt t="20388" x="3790950" y="4660900"/>
          <p14:tracePt t="20404" x="3759200" y="4686300"/>
          <p14:tracePt t="20421" x="3727450" y="4711700"/>
          <p14:tracePt t="20438" x="3708400" y="4724400"/>
          <p14:tracePt t="20454" x="3695700" y="4737100"/>
          <p14:tracePt t="20519" x="3695700" y="4743450"/>
          <p14:tracePt t="20528" x="3689350" y="4749800"/>
          <p14:tracePt t="20538" x="3689350" y="4756150"/>
          <p14:tracePt t="20599" x="3683000" y="4756150"/>
          <p14:tracePt t="20616" x="3676650" y="4762500"/>
          <p14:tracePt t="20622" x="3676650" y="4768850"/>
          <p14:tracePt t="20648" x="3670300" y="4775200"/>
          <p14:tracePt t="20840" x="3689350" y="4775200"/>
          <p14:tracePt t="20848" x="3727450" y="4762500"/>
          <p14:tracePt t="20855" x="3771900" y="4756150"/>
          <p14:tracePt t="20871" x="3848100" y="4724400"/>
          <p14:tracePt t="20888" x="3905250" y="4692650"/>
          <p14:tracePt t="20905" x="3949700" y="4673600"/>
          <p14:tracePt t="20921" x="4013200" y="4635500"/>
          <p14:tracePt t="20938" x="4057650" y="4597400"/>
          <p14:tracePt t="20955" x="4089400" y="4578350"/>
          <p14:tracePt t="20971" x="4127500" y="4559300"/>
          <p14:tracePt t="20988" x="4171950" y="4533900"/>
          <p14:tracePt t="21005" x="4203700" y="4521200"/>
          <p14:tracePt t="21021" x="4222750" y="4514850"/>
          <p14:tracePt t="21038" x="4235450" y="4508500"/>
          <p14:tracePt t="21055" x="4248150" y="4495800"/>
          <p14:tracePt t="21071" x="4267200" y="4476750"/>
          <p14:tracePt t="21089" x="4298950" y="4432300"/>
          <p14:tracePt t="21105" x="4343400" y="4381500"/>
          <p14:tracePt t="21121" x="4387850" y="4330700"/>
          <p14:tracePt t="21140" x="4419600" y="4298950"/>
          <p14:tracePt t="21155" x="4432300" y="4273550"/>
          <p14:tracePt t="21171" x="4438650" y="4260850"/>
          <p14:tracePt t="21189" x="4457700" y="4241800"/>
          <p14:tracePt t="21206" x="4489450" y="4216400"/>
          <p14:tracePt t="21222" x="4521200" y="4197350"/>
          <p14:tracePt t="21223" x="4527550" y="4191000"/>
          <p14:tracePt t="21238" x="4527550" y="4184650"/>
          <p14:tracePt t="21256" x="4540250" y="4178300"/>
          <p14:tracePt t="21273" x="4540250" y="4171950"/>
          <p14:tracePt t="21290" x="4552950" y="4152900"/>
          <p14:tracePt t="21305" x="4565650" y="4140200"/>
          <p14:tracePt t="21322" x="4572000" y="4127500"/>
          <p14:tracePt t="21340" x="4578350" y="4121150"/>
          <p14:tracePt t="21379" x="4578350" y="4114800"/>
          <p14:tracePt t="21389" x="4584700" y="4114800"/>
          <p14:tracePt t="21406" x="4584700" y="4095750"/>
          <p14:tracePt t="21423" x="4597400" y="4076700"/>
          <p14:tracePt t="21439" x="4597400" y="4057650"/>
          <p14:tracePt t="21455" x="4603750" y="4044950"/>
          <p14:tracePt t="21471" x="4603750" y="4038600"/>
          <p14:tracePt t="21490" x="4610100" y="4038600"/>
          <p14:tracePt t="21506" x="4616450" y="4025900"/>
          <p14:tracePt t="21523" x="4641850" y="4013200"/>
          <p14:tracePt t="21543" x="4648200" y="4006850"/>
          <p14:tracePt t="21555" x="4648200" y="3994150"/>
          <p14:tracePt t="21571" x="4660900" y="3981450"/>
          <p14:tracePt t="21590" x="4686300" y="3956050"/>
          <p14:tracePt t="21606" x="4692650" y="3943350"/>
          <p14:tracePt t="21610" x="4692650" y="3937000"/>
          <p14:tracePt t="21624" x="4692650" y="3930650"/>
          <p14:tracePt t="21640" x="4692650" y="3924300"/>
          <p14:tracePt t="21655" x="4692650" y="3911600"/>
          <p14:tracePt t="21672" x="4699000" y="3898900"/>
          <p14:tracePt t="21691" x="4699000" y="3892550"/>
          <p14:tracePt t="21721" x="4699000" y="3879850"/>
          <p14:tracePt t="21738" x="4699000" y="3873500"/>
          <p14:tracePt t="21757" x="4692650" y="3854450"/>
          <p14:tracePt t="21773" x="4686300" y="3829050"/>
          <p14:tracePt t="21789" x="4679950" y="3797300"/>
          <p14:tracePt t="21805" x="4679950" y="3759200"/>
          <p14:tracePt t="21823" x="4673600" y="3727450"/>
          <p14:tracePt t="21830" x="4673600" y="3702050"/>
          <p14:tracePt t="21840" x="4660900" y="3663950"/>
          <p14:tracePt t="21856" x="4654550" y="3638550"/>
          <p14:tracePt t="21872" x="4648200" y="3606800"/>
          <p14:tracePt t="21890" x="4648200" y="3600450"/>
          <p14:tracePt t="21895" x="4641850" y="3587750"/>
          <p14:tracePt t="21905" x="4635500" y="3587750"/>
          <p14:tracePt t="21923" x="4629150" y="3587750"/>
          <p14:tracePt t="21940" x="4616450" y="3587750"/>
          <p14:tracePt t="21956" x="4603750" y="3594100"/>
          <p14:tracePt t="21974" x="4591050" y="3619500"/>
          <p14:tracePt t="21989" x="4591050" y="3632200"/>
          <p14:tracePt t="22005" x="4591050" y="3638550"/>
          <p14:tracePt t="22074" x="4597400" y="3632200"/>
          <p14:tracePt t="22083" x="4603750" y="3619500"/>
          <p14:tracePt t="22094" x="4616450" y="3587750"/>
          <p14:tracePt t="22106" x="4629150" y="3511550"/>
          <p14:tracePt t="22122" x="4648200" y="3403600"/>
          <p14:tracePt t="22138" x="4654550" y="3352800"/>
          <p14:tracePt t="22157" x="4660900" y="3327400"/>
          <p14:tracePt t="22210" x="4667250" y="3327400"/>
          <p14:tracePt t="22218" x="4673600" y="3340100"/>
          <p14:tracePt t="22227" x="4673600" y="3390900"/>
          <p14:tracePt t="22239" x="4673600" y="3498850"/>
          <p14:tracePt t="22256" x="4667250" y="3581400"/>
          <p14:tracePt t="22272" x="4648200" y="3657600"/>
          <p14:tracePt t="22289" x="4648200" y="3670300"/>
          <p14:tracePt t="22337" x="4648200" y="3676650"/>
          <p14:tracePt t="22357" x="4660900" y="3670300"/>
          <p14:tracePt t="22372" x="4667250" y="3606800"/>
          <p14:tracePt t="22389" x="4679950" y="3517900"/>
          <p14:tracePt t="22405" x="4705350" y="3460750"/>
          <p14:tracePt t="22422" x="4705350" y="3441700"/>
          <p14:tracePt t="22456" x="4705350" y="3505200"/>
          <p14:tracePt t="22474" x="4705350" y="3632200"/>
          <p14:tracePt t="22490" x="4692650" y="3778250"/>
          <p14:tracePt t="22506" x="4679950" y="3898900"/>
          <p14:tracePt t="22522" x="4673600" y="3930650"/>
          <p14:tracePt t="22557" x="4673600" y="3911600"/>
          <p14:tracePt t="22573" x="4673600" y="3797300"/>
          <p14:tracePt t="22589" x="4724400" y="3638550"/>
          <p14:tracePt t="22605" x="4743450" y="3517900"/>
          <p14:tracePt t="22606" x="4743450" y="3492500"/>
          <p14:tracePt t="22622" x="4756150" y="3467100"/>
          <p14:tracePt t="22674" x="4756150" y="3492500"/>
          <p14:tracePt t="22684" x="4749800" y="3536950"/>
          <p14:tracePt t="22694" x="4730750" y="3581400"/>
          <p14:tracePt t="22706" x="4718050" y="3657600"/>
          <p14:tracePt t="22722" x="4699000" y="3714750"/>
          <p14:tracePt t="22739" x="4699000" y="3721100"/>
          <p14:tracePt t="22776" x="4699000" y="3651250"/>
          <p14:tracePt t="22789" x="4699000" y="3606800"/>
          <p14:tracePt t="22808" x="4705350" y="3473450"/>
          <p14:tracePt t="22823" x="4705350" y="3454400"/>
          <p14:tracePt t="22839" x="4705350" y="3441700"/>
          <p14:tracePt t="22873" x="4705350" y="3448050"/>
          <p14:tracePt t="22891" x="4699000" y="3530600"/>
          <p14:tracePt t="22902" x="4686300" y="3581400"/>
          <p14:tracePt t="22914" x="4654550" y="3657600"/>
          <p14:tracePt t="22923" x="4641850" y="3676650"/>
          <p14:tracePt t="22939" x="4641850" y="3683000"/>
          <p14:tracePt t="22957" x="4641850" y="3689350"/>
          <p14:tracePt t="22989" x="4641850" y="3613150"/>
          <p14:tracePt t="23007" x="4641850" y="3524250"/>
          <p14:tracePt t="23024" x="4641850" y="3467100"/>
          <p14:tracePt t="23040" x="4654550" y="3441700"/>
          <p14:tracePt t="23086" x="4654550" y="3479800"/>
          <p14:tracePt t="23107" x="4654550" y="3568700"/>
          <p14:tracePt t="23124" x="4629150" y="3632200"/>
          <p14:tracePt t="23140" x="4622800" y="3657600"/>
          <p14:tracePt t="23182" x="4622800" y="3651250"/>
          <p14:tracePt t="23191" x="4622800" y="3619500"/>
          <p14:tracePt t="23207" x="4622800" y="3594100"/>
          <p14:tracePt t="23223" x="4629150" y="3536950"/>
          <p14:tracePt t="23289" x="4629150" y="3549650"/>
          <p14:tracePt t="23299" x="4629150" y="3562350"/>
          <p14:tracePt t="23306" x="4629150" y="3594100"/>
          <p14:tracePt t="23322" x="4616450" y="3632200"/>
          <p14:tracePt t="23340" x="4610100" y="3644900"/>
          <p14:tracePt t="23383" x="4610100" y="3625850"/>
          <p14:tracePt t="23390" x="4610100" y="3600450"/>
          <p14:tracePt t="23407" x="4610100" y="3581400"/>
          <p14:tracePt t="23424" x="4610100" y="3568700"/>
          <p14:tracePt t="23455" x="4610100" y="3581400"/>
          <p14:tracePt t="23472" x="4610100" y="3625850"/>
          <p14:tracePt t="23491" x="4610100" y="3670300"/>
          <p14:tracePt t="23506" x="4603750" y="3708400"/>
          <p14:tracePt t="23523" x="4603750" y="3714750"/>
          <p14:tracePt t="23540" x="4603750" y="3721100"/>
          <p14:tracePt t="23626" x="4603750" y="3727450"/>
          <p14:tracePt t="23634" x="4603750" y="3746500"/>
          <p14:tracePt t="23644" x="4616450" y="3778250"/>
          <p14:tracePt t="23656" x="4622800" y="3797300"/>
          <p14:tracePt t="27359" x="4629150" y="3797300"/>
          <p14:tracePt t="27367" x="4692650" y="3581400"/>
          <p14:tracePt t="27374" x="4864100" y="3200400"/>
          <p14:tracePt t="27390" x="5099050" y="2794000"/>
          <p14:tracePt t="27407" x="5803900" y="1898650"/>
          <p14:tracePt t="27423" x="6045200" y="1727200"/>
          <p14:tracePt t="27440" x="6121400" y="1701800"/>
          <p14:tracePt t="27474" x="6159500" y="1676400"/>
          <p14:tracePt t="27491" x="6553200" y="1574800"/>
          <p14:tracePt t="27507" x="7632700" y="1377950"/>
          <p14:tracePt t="27524" x="8902700" y="1352550"/>
          <p14:tracePt t="28030" x="9112250" y="1930400"/>
          <p14:tracePt t="28039" x="9074150" y="1949450"/>
          <p14:tracePt t="28057" x="9017000" y="2000250"/>
          <p14:tracePt t="28074" x="8966200" y="2089150"/>
          <p14:tracePt t="28091" x="8915400" y="2146300"/>
          <p14:tracePt t="28107" x="8851900" y="2146300"/>
          <p14:tracePt t="28124" x="8775700" y="2146300"/>
          <p14:tracePt t="28140" x="8705850" y="2146300"/>
          <p14:tracePt t="28157" x="8610600" y="2184400"/>
          <p14:tracePt t="28174" x="8528050" y="2235200"/>
          <p14:tracePt t="28175" x="8477250" y="2266950"/>
          <p14:tracePt t="28190" x="8432800" y="2292350"/>
          <p14:tracePt t="28207" x="8293100" y="2362200"/>
          <p14:tracePt t="28224" x="8235950" y="2374900"/>
          <p14:tracePt t="28241" x="8153400" y="2381250"/>
          <p14:tracePt t="28257" x="8051800" y="2381250"/>
          <p14:tracePt t="28274" x="7981950" y="2381250"/>
          <p14:tracePt t="28291" x="7943850" y="2381250"/>
          <p14:tracePt t="28307" x="7874000" y="2336800"/>
          <p14:tracePt t="28324" x="7810500" y="2216150"/>
          <p14:tracePt t="28341" x="7791450" y="2089150"/>
          <p14:tracePt t="28357" x="7772400" y="2025650"/>
          <p14:tracePt t="28374" x="7772400" y="1993900"/>
          <p14:tracePt t="28375" x="7772400" y="1981200"/>
          <p14:tracePt t="28391" x="7778750" y="1968500"/>
          <p14:tracePt t="28407" x="7778750" y="1962150"/>
          <p14:tracePt t="28441" x="7785100" y="1955800"/>
          <p14:tracePt t="28457" x="7797800" y="1936750"/>
          <p14:tracePt t="28474" x="7810500" y="1924050"/>
          <p14:tracePt t="28491" x="7816850" y="1924050"/>
          <p14:tracePt t="28507" x="7823200" y="1917700"/>
          <p14:tracePt t="28524" x="7848600" y="1854200"/>
          <p14:tracePt t="28541" x="7893050" y="1758950"/>
          <p14:tracePt t="28557" x="7943850" y="1663700"/>
          <p14:tracePt t="28574" x="8001000" y="1593850"/>
          <p14:tracePt t="28575" x="8007350" y="1581150"/>
          <p14:tracePt t="28591" x="8020050" y="1574800"/>
          <p14:tracePt t="28655" x="8026400" y="1574800"/>
          <p14:tracePt t="28663" x="8039100" y="1574800"/>
          <p14:tracePt t="28672" x="8064500" y="1574800"/>
          <p14:tracePt t="28681" x="8083550" y="1581150"/>
          <p14:tracePt t="28696" x="8089900" y="1593850"/>
          <p14:tracePt t="28707" x="8096250" y="1593850"/>
          <p14:tracePt t="28724" x="8108950" y="1593850"/>
          <p14:tracePt t="28741" x="8134350" y="1593850"/>
          <p14:tracePt t="28757" x="8185150" y="1555750"/>
          <p14:tracePt t="28758" x="8223250" y="1536700"/>
          <p14:tracePt t="28774" x="8261350" y="1524000"/>
          <p14:tracePt t="28791" x="8299450" y="1511300"/>
          <p14:tracePt t="28839" x="8305800" y="1511300"/>
          <p14:tracePt t="28847" x="8305800" y="1524000"/>
          <p14:tracePt t="28857" x="8286750" y="1543050"/>
          <p14:tracePt t="28874" x="8216900" y="1625600"/>
          <p14:tracePt t="28891" x="8153400" y="1676400"/>
          <p14:tracePt t="28896" x="8121650" y="1701800"/>
          <p14:tracePt t="28907" x="8102600" y="1714500"/>
          <p14:tracePt t="28924" x="8096250" y="1714500"/>
          <p14:tracePt t="28941" x="8083550" y="1714500"/>
          <p14:tracePt t="29000" x="8083550" y="1708150"/>
          <p14:tracePt t="29016" x="8083550" y="1701800"/>
          <p14:tracePt t="29023" x="8083550" y="1695450"/>
          <p14:tracePt t="29071" x="8077200" y="1695450"/>
          <p14:tracePt t="29079" x="8039100" y="1701800"/>
          <p14:tracePt t="29086" x="8013700" y="1708150"/>
          <p14:tracePt t="29096" x="7975600" y="1727200"/>
          <p14:tracePt t="29108" x="7962900" y="1733550"/>
          <p14:tracePt t="29124" x="7937500" y="1746250"/>
          <p14:tracePt t="29141" x="7937500" y="1752600"/>
          <p14:tracePt t="29175" x="7950200" y="1739900"/>
          <p14:tracePt t="29191" x="8020050" y="1714500"/>
          <p14:tracePt t="29208" x="8089900" y="1682750"/>
          <p14:tracePt t="29224" x="8140700" y="1657350"/>
          <p14:tracePt t="29241" x="8147050" y="1657350"/>
          <p14:tracePt t="29279" x="8128000" y="1657350"/>
          <p14:tracePt t="29291" x="8089900" y="1682750"/>
          <p14:tracePt t="29308" x="8013700" y="1746250"/>
          <p14:tracePt t="29324" x="7943850" y="1790700"/>
          <p14:tracePt t="29341" x="7912100" y="1809750"/>
          <p14:tracePt t="29376" x="7918450" y="1809750"/>
          <p14:tracePt t="29391" x="7969250" y="1790700"/>
          <p14:tracePt t="29408" x="8013700" y="1758950"/>
          <p14:tracePt t="29424" x="8039100" y="1733550"/>
          <p14:tracePt t="29480" x="8039100" y="1739900"/>
          <p14:tracePt t="29487" x="8001000" y="1771650"/>
          <p14:tracePt t="29496" x="7975600" y="1790700"/>
          <p14:tracePt t="29507" x="7943850" y="1816100"/>
          <p14:tracePt t="29524" x="7886700" y="1854200"/>
          <p14:tracePt t="29541" x="7886700" y="1860550"/>
          <p14:tracePt t="29623" x="7886700" y="1873250"/>
          <p14:tracePt t="29641" x="7905750" y="1943100"/>
          <p14:tracePt t="29658" x="7937500" y="2057400"/>
          <p14:tracePt t="29675" x="7969250" y="2184400"/>
          <p14:tracePt t="29691" x="7981950" y="2273300"/>
          <p14:tracePt t="29708" x="7994650" y="2317750"/>
          <p14:tracePt t="29758" x="8001000" y="2317750"/>
          <p14:tracePt t="29775" x="8007350" y="2317750"/>
          <p14:tracePt t="29863" x="8001000" y="2336800"/>
          <p14:tracePt t="29871" x="7988300" y="2368550"/>
          <p14:tracePt t="29879" x="7981950" y="2387600"/>
          <p14:tracePt t="29891" x="7969250" y="2432050"/>
          <p14:tracePt t="29908" x="7962900" y="2476500"/>
          <p14:tracePt t="29924" x="7962900" y="2520950"/>
          <p14:tracePt t="29941" x="7956550" y="2559050"/>
          <p14:tracePt t="29958" x="7943850" y="2609850"/>
          <p14:tracePt t="29974" x="7943850" y="2647950"/>
          <p14:tracePt t="29991" x="7937500" y="2730500"/>
          <p14:tracePt t="30008" x="7937500" y="2755900"/>
          <p14:tracePt t="30024" x="7943850" y="2787650"/>
          <p14:tracePt t="30041" x="7943850" y="2800350"/>
          <p14:tracePt t="30074" x="7943850" y="2806700"/>
          <p14:tracePt t="30091" x="7943850" y="2825750"/>
          <p14:tracePt t="30108" x="7950200" y="2901950"/>
          <p14:tracePt t="30124" x="7975600" y="3016250"/>
          <p14:tracePt t="30141" x="7975600" y="3092450"/>
          <p14:tracePt t="30158" x="7969250" y="3130550"/>
          <p14:tracePt t="30174" x="7962900" y="3175000"/>
          <p14:tracePt t="30191" x="7950200" y="3257550"/>
          <p14:tracePt t="30208" x="7950200" y="3327400"/>
          <p14:tracePt t="30224" x="7950200" y="3371850"/>
          <p14:tracePt t="30241" x="7950200" y="3409950"/>
          <p14:tracePt t="30258" x="7950200" y="3441700"/>
          <p14:tracePt t="30275" x="7950200" y="3467100"/>
          <p14:tracePt t="30291" x="7937500" y="3511550"/>
          <p14:tracePt t="30308" x="7931150" y="3543300"/>
          <p14:tracePt t="30325" x="7931150" y="3556000"/>
          <p14:tracePt t="30341" x="7931150" y="3562350"/>
          <p14:tracePt t="30358" x="7943850" y="3562350"/>
          <p14:tracePt t="30374" x="7956550" y="3505200"/>
          <p14:tracePt t="30391" x="7969250" y="3435350"/>
          <p14:tracePt t="30408" x="7981950" y="3346450"/>
          <p14:tracePt t="30425" x="7988300" y="3295650"/>
          <p14:tracePt t="30441" x="7988300" y="3232150"/>
          <p14:tracePt t="30458" x="7988300" y="3194050"/>
          <p14:tracePt t="30475" x="7988300" y="3168650"/>
          <p14:tracePt t="30491" x="7988300" y="3143250"/>
          <p14:tracePt t="30508" x="7975600" y="3130550"/>
          <p14:tracePt t="30525" x="7962900" y="3117850"/>
          <p14:tracePt t="30599" x="7956550" y="3117850"/>
          <p14:tracePt t="30606" x="7943850" y="3117850"/>
          <p14:tracePt t="30614" x="7931150" y="3117850"/>
          <p14:tracePt t="30625" x="7924800" y="3111500"/>
          <p14:tracePt t="30641" x="7918450" y="3105150"/>
          <p14:tracePt t="30658" x="7912100" y="3105150"/>
          <p14:tracePt t="30674" x="7912100" y="3098800"/>
          <p14:tracePt t="30691" x="7899400" y="3073400"/>
          <p14:tracePt t="30708" x="7893050" y="3060700"/>
          <p14:tracePt t="30725" x="7886700" y="3035300"/>
          <p14:tracePt t="30742" x="7886700" y="3009900"/>
          <p14:tracePt t="30758" x="7886700" y="3003550"/>
          <p14:tracePt t="30775" x="7893050" y="2990850"/>
          <p14:tracePt t="30791" x="7912100" y="2984500"/>
          <p14:tracePt t="30808" x="7931150" y="2965450"/>
          <p14:tracePt t="30825" x="7969250" y="2946400"/>
          <p14:tracePt t="30842" x="7994650" y="2927350"/>
          <p14:tracePt t="30858" x="8013700" y="2914650"/>
          <p14:tracePt t="30875" x="8026400" y="2901950"/>
          <p14:tracePt t="30891" x="8026400" y="2895600"/>
          <p14:tracePt t="30913" x="8039100" y="2889250"/>
          <p14:tracePt t="30925" x="8045450" y="2882900"/>
          <p14:tracePt t="30941" x="8051800" y="2876550"/>
          <p14:tracePt t="30958" x="8083550" y="2863850"/>
          <p14:tracePt t="31015" x="8089900" y="2863850"/>
          <p14:tracePt t="31039" x="8096250" y="2857500"/>
          <p14:tracePt t="31255" x="8121650" y="2844800"/>
          <p14:tracePt t="31264" x="8121650" y="2838450"/>
          <p14:tracePt t="31270" x="8134350" y="2838450"/>
          <p14:tracePt t="31280" x="8140700" y="2832100"/>
          <p14:tracePt t="31292" x="8159750" y="2825750"/>
          <p14:tracePt t="31308" x="8185150" y="2819400"/>
          <p14:tracePt t="31325" x="8185150" y="2813050"/>
          <p14:tracePt t="31398" x="8191500" y="2813050"/>
          <p14:tracePt t="31622" x="8191500" y="2794000"/>
          <p14:tracePt t="31631" x="8191500" y="2762250"/>
          <p14:tracePt t="31638" x="8191500" y="2705100"/>
          <p14:tracePt t="31647" x="8191500" y="2654300"/>
          <p14:tracePt t="31658" x="8191500" y="2622550"/>
          <p14:tracePt t="31675" x="8178800" y="2584450"/>
          <p14:tracePt t="31692" x="8178800" y="2565400"/>
          <p14:tracePt t="31708" x="8178800" y="2527300"/>
          <p14:tracePt t="31726" x="8178800" y="2489200"/>
          <p14:tracePt t="31744" x="8178800" y="2457450"/>
          <p14:tracePt t="31759" x="8178800" y="2451100"/>
          <p14:tracePt t="31847" x="8178800" y="2438400"/>
          <p14:tracePt t="31863" x="8172450" y="2432050"/>
          <p14:tracePt t="31873" x="8172450" y="2425700"/>
          <p14:tracePt t="31882" x="8159750" y="2413000"/>
          <p14:tracePt t="31892" x="8153400" y="2413000"/>
          <p14:tracePt t="31909" x="8147050" y="2406650"/>
          <p14:tracePt t="31926" x="8140700" y="2406650"/>
          <p14:tracePt t="31944" x="8140700" y="2400300"/>
          <p14:tracePt t="31949" x="8140700" y="2387600"/>
          <p14:tracePt t="31960" x="8128000" y="2368550"/>
          <p14:tracePt t="31975" x="8115300" y="2355850"/>
          <p14:tracePt t="32154" x="8108950" y="2349500"/>
          <p14:tracePt t="32303" x="8108950" y="2330450"/>
          <p14:tracePt t="32311" x="8108950" y="2311400"/>
          <p14:tracePt t="32320" x="8108950" y="2305050"/>
          <p14:tracePt t="32326" x="8108950" y="2279650"/>
          <p14:tracePt t="32342" x="8108950" y="2235200"/>
          <p14:tracePt t="32358" x="8108950" y="2057400"/>
          <p14:tracePt t="32375" x="8108950" y="1987550"/>
          <p14:tracePt t="32392" x="8108950" y="1955800"/>
          <p14:tracePt t="32409" x="8108950" y="1930400"/>
          <p14:tracePt t="32425" x="8108950" y="1905000"/>
          <p14:tracePt t="32442" x="8108950" y="1892300"/>
          <p14:tracePt t="32459" x="8102600" y="1885950"/>
          <p14:tracePt t="32526" x="8102600" y="1873250"/>
          <p14:tracePt t="32536" x="8102600" y="1860550"/>
          <p14:tracePt t="32543" x="8102600" y="1841500"/>
          <p14:tracePt t="32559" x="8121650" y="1809750"/>
          <p14:tracePt t="32575" x="8128000" y="1778000"/>
          <p14:tracePt t="32592" x="8128000" y="1752600"/>
          <p14:tracePt t="32610" x="8147050" y="1733550"/>
          <p14:tracePt t="32625" x="8147050" y="1727200"/>
          <p14:tracePt t="32659" x="8147050" y="1714500"/>
          <p14:tracePt t="32754" x="8147050" y="1701800"/>
          <p14:tracePt t="32762" x="8147050" y="1689100"/>
          <p14:tracePt t="32775" x="8134350" y="1644650"/>
          <p14:tracePt t="32792" x="8077200" y="1536700"/>
          <p14:tracePt t="32809" x="8051800" y="1466850"/>
          <p14:tracePt t="32825" x="8051800" y="1428750"/>
          <p14:tracePt t="32842" x="8051800" y="1371600"/>
          <p14:tracePt t="32859" x="8051800" y="1339850"/>
          <p14:tracePt t="32875" x="8045450" y="1333500"/>
          <p14:tracePt t="32892" x="8039100" y="1320800"/>
          <p14:tracePt t="32975" x="8032750" y="1314450"/>
          <p14:tracePt t="32991" x="8026400" y="1308100"/>
          <p14:tracePt t="33039" x="8026400" y="1301750"/>
          <p14:tracePt t="33063" x="8026400" y="1295400"/>
          <p14:tracePt t="33072" x="8020050" y="1289050"/>
          <p14:tracePt t="33080" x="8013700" y="1282700"/>
          <p14:tracePt t="33095" x="8007350" y="1270000"/>
          <p14:tracePt t="33109" x="7994650" y="1263650"/>
          <p14:tracePt t="33126" x="7962900" y="1219200"/>
          <p14:tracePt t="33142" x="7937500" y="1174750"/>
          <p14:tracePt t="33159" x="7823200" y="1123950"/>
          <p14:tracePt t="33176" x="7696200" y="1079500"/>
          <p14:tracePt t="33192" x="7556500" y="1047750"/>
          <p14:tracePt t="33209" x="7416800" y="1022350"/>
          <p14:tracePt t="33225" x="7327900" y="1022350"/>
          <p14:tracePt t="33242" x="7251700" y="1022350"/>
          <p14:tracePt t="33259" x="7194550" y="1022350"/>
          <p14:tracePt t="33275" x="7169150" y="1016000"/>
          <p14:tracePt t="33292" x="7124700" y="996950"/>
          <p14:tracePt t="33309" x="7099300" y="990600"/>
          <p14:tracePt t="33326" x="7073900" y="971550"/>
          <p14:tracePt t="33342" x="6997700" y="920750"/>
          <p14:tracePt t="33359" x="6877050" y="844550"/>
          <p14:tracePt t="33376" x="6743700" y="774700"/>
          <p14:tracePt t="33392" x="6610350" y="723900"/>
          <p14:tracePt t="33410" x="6483350" y="679450"/>
          <p14:tracePt t="33426" x="6362700" y="666750"/>
          <p14:tracePt t="33442" x="6223000" y="641350"/>
          <p14:tracePt t="33459" x="6146800" y="635000"/>
          <p14:tracePt t="33476" x="6121400" y="635000"/>
          <p14:tracePt t="33526" x="6134100" y="647700"/>
          <p14:tracePt t="33535" x="6178550" y="679450"/>
          <p14:tracePt t="33543" x="6261100" y="723900"/>
          <p14:tracePt t="33559" x="6432550" y="812800"/>
          <p14:tracePt t="33576" x="6648450" y="914400"/>
          <p14:tracePt t="33593" x="6883400" y="1054100"/>
          <p14:tracePt t="33609" x="7118350" y="1187450"/>
          <p14:tracePt t="33626" x="7340600" y="1339850"/>
          <p14:tracePt t="33643" x="7531100" y="1536700"/>
          <p14:tracePt t="33659" x="7734300" y="1828800"/>
          <p14:tracePt t="33676" x="7867650" y="2051050"/>
          <p14:tracePt t="33692" x="7937500" y="2159000"/>
          <p14:tracePt t="33709" x="7962900" y="2209800"/>
          <p14:tracePt t="33726" x="7975600" y="2235200"/>
          <p14:tracePt t="33727" x="7975600" y="2247900"/>
          <p14:tracePt t="33742" x="7975600" y="2254250"/>
          <p14:tracePt t="33759" x="7981950" y="2260600"/>
          <p14:tracePt t="33792" x="7981950" y="2266950"/>
          <p14:tracePt t="33882" x="7988300" y="2266950"/>
          <p14:tracePt t="33890" x="8007350" y="2241550"/>
          <p14:tracePt t="33901" x="8032750" y="2209800"/>
          <p14:tracePt t="33910" x="8058150" y="2178050"/>
          <p14:tracePt t="33926" x="8102600" y="2127250"/>
          <p14:tracePt t="33927" x="8128000" y="2095500"/>
          <p14:tracePt t="33943" x="8128000" y="2057400"/>
          <p14:tracePt t="33959" x="8140700" y="2044700"/>
          <p14:tracePt t="33976" x="8140700" y="2019300"/>
          <p14:tracePt t="34031" x="8134350" y="2012950"/>
          <p14:tracePt t="34040" x="8134350" y="2006600"/>
          <p14:tracePt t="34047" x="8121650" y="1993900"/>
          <p14:tracePt t="34059" x="8102600" y="1974850"/>
          <p14:tracePt t="34076" x="8051800" y="1930400"/>
          <p14:tracePt t="34093" x="7988300" y="1892300"/>
          <p14:tracePt t="34109" x="7975600" y="1860550"/>
          <p14:tracePt t="34126" x="7975600" y="1828800"/>
          <p14:tracePt t="34143" x="7994650" y="1771650"/>
          <p14:tracePt t="34159" x="8007350" y="1752600"/>
          <p14:tracePt t="34176" x="8013700" y="1746250"/>
          <p14:tracePt t="34193" x="8020050" y="1733550"/>
          <p14:tracePt t="34226" x="8020050" y="1727200"/>
          <p14:tracePt t="34296" x="8020050" y="1714500"/>
          <p14:tracePt t="34319" x="8020050" y="1708150"/>
          <p14:tracePt t="34350" x="8020050" y="1701800"/>
          <p14:tracePt t="34456" x="8020050" y="1676400"/>
          <p14:tracePt t="34464" x="8020050" y="1670050"/>
          <p14:tracePt t="35622" x="8020050" y="1663700"/>
          <p14:tracePt t="35647" x="8026400" y="1651000"/>
          <p14:tracePt t="35935" x="8032750" y="1651000"/>
          <p14:tracePt t="35943" x="8039100" y="1651000"/>
          <p14:tracePt t="35951" x="8045450" y="1651000"/>
          <p14:tracePt t="35967" x="8045450" y="1657350"/>
          <p14:tracePt t="35976" x="8051800" y="1657350"/>
          <p14:tracePt t="35993" x="8058150" y="1657350"/>
          <p14:tracePt t="36010" x="8064500" y="1670050"/>
          <p14:tracePt t="36027" x="8064500" y="1689100"/>
          <p14:tracePt t="36043" x="8070850" y="1689100"/>
          <p14:tracePt t="36518" x="8070850" y="1695450"/>
          <p14:tracePt t="36542" x="8070850" y="1701800"/>
          <p14:tracePt t="36560" x="8070850" y="1708150"/>
          <p14:tracePt t="36577" x="8058150" y="1708150"/>
          <p14:tracePt t="36593" x="8045450" y="1708150"/>
          <p14:tracePt t="36610" x="8026400" y="1708150"/>
          <p14:tracePt t="36627" x="7988300" y="1733550"/>
          <p14:tracePt t="36643" x="7943850" y="1746250"/>
          <p14:tracePt t="36660" x="7912100" y="1765300"/>
          <p14:tracePt t="36677" x="7880350" y="1778000"/>
          <p14:tracePt t="36694" x="7854950" y="1797050"/>
          <p14:tracePt t="36710" x="7842250" y="1803400"/>
          <p14:tracePt t="36727" x="7829550" y="1816100"/>
          <p14:tracePt t="36743" x="7823200" y="1816100"/>
          <p14:tracePt t="36760" x="7816850" y="1822450"/>
          <p14:tracePt t="36839" x="7810500" y="1822450"/>
          <p14:tracePt t="36848" x="7810500" y="1828800"/>
          <p14:tracePt t="36855" x="7804150" y="1835150"/>
          <p14:tracePt t="36864" x="7785100" y="1841500"/>
          <p14:tracePt t="36877" x="7778750" y="1847850"/>
          <p14:tracePt t="36893" x="7747000" y="1873250"/>
          <p14:tracePt t="36910" x="7727950" y="1892300"/>
          <p14:tracePt t="36911" x="7715250" y="1905000"/>
          <p14:tracePt t="36927" x="7702550" y="1924050"/>
          <p14:tracePt t="36943" x="7696200" y="1930400"/>
          <p14:tracePt t="36960" x="7689850" y="1930400"/>
          <p14:tracePt t="36999" x="7689850" y="1936750"/>
          <p14:tracePt t="37016" x="7683500" y="1943100"/>
          <p14:tracePt t="37027" x="7670800" y="1949450"/>
          <p14:tracePt t="37044" x="7651750" y="1962150"/>
          <p14:tracePt t="37060" x="7639050" y="1974850"/>
          <p14:tracePt t="37077" x="7632700" y="1981200"/>
          <p14:tracePt t="37238" x="7639050" y="1981200"/>
          <p14:tracePt t="37248" x="7658100" y="1974850"/>
          <p14:tracePt t="37256" x="7677150" y="1974850"/>
          <p14:tracePt t="37264" x="7715250" y="1968500"/>
          <p14:tracePt t="37277" x="7753350" y="1949450"/>
          <p14:tracePt t="37294" x="7797800" y="1943100"/>
          <p14:tracePt t="37310" x="7823200" y="1936750"/>
          <p14:tracePt t="37327" x="7829550" y="1930400"/>
          <p14:tracePt t="37343" x="7842250" y="1917700"/>
          <p14:tracePt t="37360" x="7848600" y="1911350"/>
          <p14:tracePt t="37377" x="7854950" y="1898650"/>
          <p14:tracePt t="37394" x="7861300" y="1892300"/>
          <p14:tracePt t="37567" x="7854950" y="1892300"/>
          <p14:tracePt t="37583" x="7835900" y="1905000"/>
          <p14:tracePt t="37592" x="7823200" y="1905000"/>
          <p14:tracePt t="37600" x="7810500" y="1911350"/>
          <p14:tracePt t="37611" x="7785100" y="1917700"/>
          <p14:tracePt t="37627" x="7759700" y="1930400"/>
          <p14:tracePt t="37644" x="7721600" y="1943100"/>
          <p14:tracePt t="37660" x="7689850" y="1962150"/>
          <p14:tracePt t="37677" x="7664450" y="1968500"/>
          <p14:tracePt t="37694" x="7645400" y="1981200"/>
          <p14:tracePt t="37710" x="7613650" y="2000250"/>
          <p14:tracePt t="37727" x="7575550" y="2025650"/>
          <p14:tracePt t="37744" x="7556500" y="2044700"/>
          <p14:tracePt t="37760" x="7531100" y="2057400"/>
          <p14:tracePt t="37777" x="7505700" y="2076450"/>
          <p14:tracePt t="37794" x="7480300" y="2095500"/>
          <p14:tracePt t="37810" x="7448550" y="2120900"/>
          <p14:tracePt t="37827" x="7429500" y="2133600"/>
          <p14:tracePt t="37844" x="7416800" y="2152650"/>
          <p14:tracePt t="37860" x="7404100" y="2165350"/>
          <p14:tracePt t="37877" x="7391400" y="2171700"/>
          <p14:tracePt t="37894" x="7378700" y="2184400"/>
          <p14:tracePt t="37895" x="7366000" y="2190750"/>
          <p14:tracePt t="37910" x="7353300" y="2190750"/>
          <p14:tracePt t="37927" x="7340600" y="2197100"/>
          <p14:tracePt t="37944" x="7334250" y="2203450"/>
          <p14:tracePt t="37977" x="7327900" y="2203450"/>
          <p14:tracePt t="37994" x="7315200" y="2203450"/>
          <p14:tracePt t="38011" x="7308850" y="2209800"/>
          <p14:tracePt t="38027" x="7296150" y="2222500"/>
          <p14:tracePt t="38044" x="7277100" y="2241550"/>
          <p14:tracePt t="38061" x="7245350" y="2273300"/>
          <p14:tracePt t="38077" x="7239000" y="2279650"/>
          <p14:tracePt t="38094" x="7226300" y="2292350"/>
          <p14:tracePt t="38111" x="7219950" y="2298700"/>
          <p14:tracePt t="38127" x="7213600" y="2305050"/>
          <p14:tracePt t="38144" x="7207250" y="2311400"/>
          <p14:tracePt t="38160" x="7200900" y="2317750"/>
          <p14:tracePt t="38177" x="7200900" y="2330450"/>
          <p14:tracePt t="38194" x="7188200" y="2336800"/>
          <p14:tracePt t="38255" x="7181850" y="2343150"/>
          <p14:tracePt t="38270" x="7175500" y="2349500"/>
          <p14:tracePt t="38278" x="7169150" y="2355850"/>
          <p14:tracePt t="38319" x="7162800" y="2362200"/>
          <p14:tracePt t="38327" x="7162800" y="2368550"/>
          <p14:tracePt t="38344" x="7150100" y="2374900"/>
          <p14:tracePt t="38360" x="7137400" y="2381250"/>
          <p14:tracePt t="38377" x="7131050" y="2381250"/>
          <p14:tracePt t="38529" x="7131050" y="2387600"/>
          <p14:tracePt t="38536" x="7124700" y="2393950"/>
          <p14:tracePt t="38544" x="7118350" y="2400300"/>
          <p14:tracePt t="38560" x="7112000" y="2400300"/>
          <p14:tracePt t="39632" x="7112000" y="2406650"/>
          <p14:tracePt t="39648" x="7099300" y="2419350"/>
          <p14:tracePt t="39655" x="7092950" y="2419350"/>
          <p14:tracePt t="39662" x="7080250" y="2425700"/>
          <p14:tracePt t="39678" x="7073900" y="2425700"/>
          <p14:tracePt t="39694" x="7061200" y="2425700"/>
          <p14:tracePt t="39711" x="7048500" y="2425700"/>
          <p14:tracePt t="39728" x="7035800" y="2425700"/>
          <p14:tracePt t="39744" x="7016750" y="2438400"/>
          <p14:tracePt t="39761" x="6997700" y="2438400"/>
          <p14:tracePt t="39778" x="6985000" y="2451100"/>
          <p14:tracePt t="39795" x="6959600" y="2470150"/>
          <p14:tracePt t="39811" x="6908800" y="2495550"/>
          <p14:tracePt t="39828" x="6864350" y="2520950"/>
          <p14:tracePt t="39844" x="6807200" y="2552700"/>
          <p14:tracePt t="39861" x="6769100" y="2603500"/>
          <p14:tracePt t="39878" x="6743700" y="2628900"/>
          <p14:tracePt t="39879" x="6731000" y="2641600"/>
          <p14:tracePt t="39894" x="6711950" y="2667000"/>
          <p14:tracePt t="39911" x="6692900" y="2698750"/>
          <p14:tracePt t="39928" x="6648450" y="2749550"/>
          <p14:tracePt t="39944" x="6616700" y="2800350"/>
          <p14:tracePt t="39961" x="6559550" y="2863850"/>
          <p14:tracePt t="39978" x="6515100" y="2914650"/>
          <p14:tracePt t="39995" x="6451600" y="2971800"/>
          <p14:tracePt t="40011" x="6400800" y="3009900"/>
          <p14:tracePt t="40028" x="6337300" y="3054350"/>
          <p14:tracePt t="40045" x="6292850" y="3073400"/>
          <p14:tracePt t="40061" x="6261100" y="3092450"/>
          <p14:tracePt t="40078" x="6229350" y="3117850"/>
          <p14:tracePt t="40094" x="6172200" y="3162300"/>
          <p14:tracePt t="40111" x="6127750" y="3187700"/>
          <p14:tracePt t="40128" x="6076950" y="3225800"/>
          <p14:tracePt t="40146" x="6026150" y="3244850"/>
          <p14:tracePt t="40161" x="5975350" y="3270250"/>
          <p14:tracePt t="40178" x="5918200" y="3282950"/>
          <p14:tracePt t="40195" x="5861050" y="3314700"/>
          <p14:tracePt t="40211" x="5791200" y="3359150"/>
          <p14:tracePt t="40228" x="5727700" y="3384550"/>
          <p14:tracePt t="40245" x="5657850" y="3403600"/>
          <p14:tracePt t="40261" x="5588000" y="3454400"/>
          <p14:tracePt t="40278" x="5524500" y="3498850"/>
          <p14:tracePt t="40279" x="5505450" y="3517900"/>
          <p14:tracePt t="40295" x="5461000" y="3556000"/>
          <p14:tracePt t="40311" x="5416550" y="3594100"/>
          <p14:tracePt t="40328" x="5378450" y="3619500"/>
          <p14:tracePt t="40345" x="5334000" y="3663950"/>
          <p14:tracePt t="40361" x="5289550" y="3695700"/>
          <p14:tracePt t="40378" x="5238750" y="3727450"/>
          <p14:tracePt t="40395" x="5194300" y="3740150"/>
          <p14:tracePt t="40411" x="5168900" y="3759200"/>
          <p14:tracePt t="40428" x="5149850" y="3765550"/>
          <p14:tracePt t="40445" x="5149850" y="3771900"/>
          <p14:tracePt t="40461" x="5143500" y="3778250"/>
          <p14:tracePt t="40478" x="5118100" y="3797300"/>
          <p14:tracePt t="40494" x="5073650" y="3829050"/>
          <p14:tracePt t="40511" x="5060950" y="3848100"/>
          <p14:tracePt t="40528" x="5054600" y="3854450"/>
          <p14:tracePt t="40546" x="5048250" y="3860800"/>
          <p14:tracePt t="40561" x="5035550" y="3879850"/>
          <p14:tracePt t="40578" x="5010150" y="3905250"/>
          <p14:tracePt t="40595" x="4978400" y="3930650"/>
          <p14:tracePt t="40611" x="4946650" y="3949700"/>
          <p14:tracePt t="40628" x="4914900" y="3968750"/>
          <p14:tracePt t="40645" x="4883150" y="4000500"/>
          <p14:tracePt t="40661" x="4857750" y="4032250"/>
          <p14:tracePt t="40678" x="4851400" y="4038600"/>
          <p14:tracePt t="40679" x="4838700" y="4057650"/>
          <p14:tracePt t="40695" x="4813300" y="4070350"/>
          <p14:tracePt t="40711" x="4762500" y="4095750"/>
          <p14:tracePt t="40728" x="4718050" y="4114800"/>
          <p14:tracePt t="40745" x="4679950" y="4140200"/>
          <p14:tracePt t="40761" x="4667250" y="4152900"/>
          <p14:tracePt t="40778" x="4648200" y="4165600"/>
          <p14:tracePt t="40795" x="4610100" y="4191000"/>
          <p14:tracePt t="40811" x="4559300" y="4222750"/>
          <p14:tracePt t="40828" x="4527550" y="4248150"/>
          <p14:tracePt t="40845" x="4489450" y="4260850"/>
          <p14:tracePt t="40862" x="4457700" y="4279900"/>
          <p14:tracePt t="40878" x="4445000" y="4292600"/>
          <p14:tracePt t="40895" x="4413250" y="4311650"/>
          <p14:tracePt t="40911" x="4381500" y="4318000"/>
          <p14:tracePt t="40928" x="4362450" y="4330700"/>
          <p14:tracePt t="40946" x="4343400" y="4330700"/>
          <p14:tracePt t="40961" x="4337050" y="4337050"/>
          <p14:tracePt t="40978" x="4324350" y="4349750"/>
          <p14:tracePt t="40995" x="4292600" y="4356100"/>
          <p14:tracePt t="41012" x="4260850" y="4375150"/>
          <p14:tracePt t="41028" x="4203700" y="4400550"/>
          <p14:tracePt t="41045" x="4184650" y="4406900"/>
          <p14:tracePt t="41062" x="4171950" y="4413250"/>
          <p14:tracePt t="41078" x="4159250" y="4425950"/>
          <p14:tracePt t="41095" x="4127500" y="4438650"/>
          <p14:tracePt t="41112" x="4108450" y="4451350"/>
          <p14:tracePt t="41128" x="4057650" y="4483100"/>
          <p14:tracePt t="41145" x="4051300" y="4489450"/>
          <p14:tracePt t="41162" x="4044950" y="4495800"/>
          <p14:tracePt t="41178" x="4032250" y="4508500"/>
          <p14:tracePt t="41195" x="4013200" y="4521200"/>
          <p14:tracePt t="41211" x="3968750" y="4552950"/>
          <p14:tracePt t="41228" x="3943350" y="4572000"/>
          <p14:tracePt t="41245" x="3924300" y="4578350"/>
          <p14:tracePt t="41342" x="3930650" y="4578350"/>
          <p14:tracePt t="41351" x="3962400" y="4572000"/>
          <p14:tracePt t="41359" x="4006850" y="4565650"/>
          <p14:tracePt t="41368" x="4032250" y="4552950"/>
          <p14:tracePt t="41378" x="4070350" y="4540250"/>
          <p14:tracePt t="41395" x="4121150" y="4527550"/>
          <p14:tracePt t="41412" x="4165600" y="4514850"/>
          <p14:tracePt t="41428" x="4222750" y="4495800"/>
          <p14:tracePt t="41445" x="4279900" y="4464050"/>
          <p14:tracePt t="41462" x="4337050" y="4445000"/>
          <p14:tracePt t="41464" x="4356100" y="4445000"/>
          <p14:tracePt t="41478" x="4387850" y="4432300"/>
          <p14:tracePt t="41495" x="4406900" y="4419600"/>
          <p14:tracePt t="41512" x="4438650" y="4394200"/>
          <p14:tracePt t="41528" x="4470400" y="4368800"/>
          <p14:tracePt t="41545" x="4514850" y="4343400"/>
          <p14:tracePt t="41562" x="4546600" y="4330700"/>
          <p14:tracePt t="41578" x="4559300" y="4324350"/>
          <p14:tracePt t="41595" x="4572000" y="4311650"/>
          <p14:tracePt t="41612" x="4591050" y="4292600"/>
          <p14:tracePt t="41628" x="4603750" y="4279900"/>
          <p14:tracePt t="41645" x="4622800" y="4260850"/>
          <p14:tracePt t="41662" x="4635500" y="4222750"/>
          <p14:tracePt t="41663" x="4654550" y="4203700"/>
          <p14:tracePt t="41678" x="4692650" y="4108450"/>
          <p14:tracePt t="41695" x="4711700" y="4032250"/>
          <p14:tracePt t="41712" x="4724400" y="4013200"/>
          <p14:tracePt t="41728" x="4749800" y="3987800"/>
          <p14:tracePt t="41745" x="4768850" y="3975100"/>
          <p14:tracePt t="41762" x="4787900" y="3962400"/>
          <p14:tracePt t="41778" x="4794250" y="3956050"/>
          <p14:tracePt t="41795" x="4794250" y="3943350"/>
          <p14:tracePt t="41828" x="4800600" y="3937000"/>
          <p14:tracePt t="41862" x="4806950" y="3930650"/>
          <p14:tracePt t="41878" x="4806950" y="3924300"/>
          <p14:tracePt t="41895" x="4806950" y="3917950"/>
          <p14:tracePt t="41999" x="4813300" y="3911600"/>
          <p14:tracePt t="42015" x="4819650" y="3911600"/>
          <p14:tracePt t="42048" x="4819650" y="3905250"/>
          <p14:tracePt t="42078" x="4826000" y="3898900"/>
          <p14:tracePt t="42086" x="4826000" y="3892550"/>
          <p14:tracePt t="42095" x="4832350" y="3886200"/>
          <p14:tracePt t="42112" x="4845050" y="3879850"/>
          <p14:tracePt t="42239" x="4838700" y="3879850"/>
          <p14:tracePt t="42246" x="4826000" y="3879850"/>
          <p14:tracePt t="42256" x="4813300" y="3879850"/>
          <p14:tracePt t="42263" x="4794250" y="3879850"/>
          <p14:tracePt t="42279" x="4775200" y="3879850"/>
          <p14:tracePt t="42295" x="4756150" y="3879850"/>
          <p14:tracePt t="42312" x="4749800" y="3879850"/>
          <p14:tracePt t="42329" x="4730750" y="3879850"/>
          <p14:tracePt t="42345" x="4718050" y="3879850"/>
          <p14:tracePt t="42362" x="4705350" y="3879850"/>
          <p14:tracePt t="42379" x="4705350" y="3886200"/>
          <p14:tracePt t="42395" x="4705350" y="3892550"/>
          <p14:tracePt t="42428" x="4699000" y="3892550"/>
          <p14:tracePt t="42512" x="4718050" y="3886200"/>
          <p14:tracePt t="42520" x="4724400" y="3879850"/>
          <p14:tracePt t="42529" x="4737100" y="3879850"/>
          <p14:tracePt t="42547" x="4781550" y="3879850"/>
          <p14:tracePt t="42562" x="4826000" y="3879850"/>
          <p14:tracePt t="42579" x="4851400" y="3879850"/>
          <p14:tracePt t="42647" x="4851400" y="3892550"/>
          <p14:tracePt t="42663" x="4838700" y="3898900"/>
          <p14:tracePt t="42670" x="4832350" y="3898900"/>
          <p14:tracePt t="42679" x="4813300" y="3898900"/>
          <p14:tracePt t="42696" x="4787900" y="3898900"/>
          <p14:tracePt t="42729" x="4781550" y="3898900"/>
          <p14:tracePt t="42799" x="4787900" y="3898900"/>
          <p14:tracePt t="42902" x="4781550" y="3898900"/>
          <p14:tracePt t="42912" x="4768850" y="3898900"/>
          <p14:tracePt t="42929" x="4762500" y="3898900"/>
          <p14:tracePt t="42962" x="4768850" y="3892550"/>
          <p14:tracePt t="42979" x="4794250" y="3879850"/>
          <p14:tracePt t="42996" x="4813300" y="3879850"/>
          <p14:tracePt t="43012" x="4819650" y="3879850"/>
          <p14:tracePt t="43079" x="4813300" y="3879850"/>
          <p14:tracePt t="43088" x="4806950" y="3879850"/>
          <p14:tracePt t="43095" x="4800600" y="3879850"/>
          <p14:tracePt t="43112" x="4794250" y="3879850"/>
          <p14:tracePt t="43159" x="4800600" y="3879850"/>
          <p14:tracePt t="43168" x="4819650" y="3879850"/>
          <p14:tracePt t="43191" x="4826000" y="3879850"/>
          <p14:tracePt t="43239" x="4826000" y="3886200"/>
          <p14:tracePt t="43246" x="4813300" y="3886200"/>
          <p14:tracePt t="43254" x="4806950" y="3886200"/>
          <p14:tracePt t="55307" x="0" y="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85D-76E2-B348-A579-7509D7FE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CES to chart including price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2DE56-A283-394B-B780-A04233BB3C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149178"/>
            <a:ext cx="8835081" cy="53751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75"/>
    </mc:Choice>
    <mc:Fallback xmlns="">
      <p:transition spd="slow" advTm="7057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per what?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423806"/>
              </p:ext>
            </p:extLst>
          </p:nvPr>
        </p:nvGraphicFramePr>
        <p:xfrm>
          <a:off x="1099751" y="915418"/>
          <a:ext cx="6647934" cy="58771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5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Material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Price /£  tonne</a:t>
                      </a:r>
                      <a:r>
                        <a:rPr lang="en-US" sz="1600" b="1" u="none" strike="noStrike" baseline="30000" dirty="0">
                          <a:effectLst/>
                        </a:rPr>
                        <a:t>-1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Price /£  m</a:t>
                      </a:r>
                      <a:r>
                        <a:rPr lang="en-US" sz="1600" b="1" u="none" strike="noStrike" baseline="30000" dirty="0">
                          <a:effectLst/>
                        </a:rPr>
                        <a:t>−3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Thermoplastics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</a:rPr>
                        <a:t>polyethylene, HDPE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450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432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</a:rPr>
                        <a:t>polyethylene, LDPE/LLDPE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460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420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</a:rPr>
                        <a:t>polypropylene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475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437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PVC (unplasticized)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500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polystyrene /HIPS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730/780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775/825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PET bottle grades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900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1220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polyester SMC/DMC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1300/1400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2270/2450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acrylonitrile-butadiene-styrene, ABS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1500–1800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1530–1835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nylon 6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2550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2855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polycarbonate, PC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2700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3270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polysulphone, PSu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7500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9300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</a:rPr>
                        <a:t>liquid crystal polymers, LCPs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17 500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—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</a:rPr>
                        <a:t>PEEK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45 000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5850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Metals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lead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405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4600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zinc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680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5180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aluminium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980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2650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copper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1560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13 930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tin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3560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26 000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nickel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4360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38 800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Mild steel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400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3150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Rubbers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standard Malaysian rubber (SMR)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790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SBR 1712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870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820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neoprene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1975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2430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69" marR="10869" marT="1086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23"/>
    </mc:Choice>
    <mc:Fallback xmlns="">
      <p:transition spd="slow" advTm="168423"/>
    </mc:Fallback>
  </mc:AlternateContent>
  <p:extLst>
    <p:ext uri="{3A86A75C-4F4B-4683-9AE1-C65F6400EC91}">
      <p14:laserTraceLst xmlns:p14="http://schemas.microsoft.com/office/powerpoint/2010/main">
        <p14:tracePtLst>
          <p14:tracePt t="10735" x="6242050" y="1676400"/>
          <p14:tracePt t="10763" x="6172200" y="1543050"/>
          <p14:tracePt t="10769" x="6165850" y="1524000"/>
          <p14:tracePt t="10791" x="6165850" y="1485900"/>
          <p14:tracePt t="10808" x="6165850" y="1435100"/>
          <p14:tracePt t="10825" x="6165850" y="1390650"/>
          <p14:tracePt t="10841" x="6165850" y="1371600"/>
          <p14:tracePt t="10857" x="6178550" y="1333500"/>
          <p14:tracePt t="10874" x="6210300" y="1295400"/>
          <p14:tracePt t="10891" x="6286500" y="1244600"/>
          <p14:tracePt t="10908" x="6426200" y="1187450"/>
          <p14:tracePt t="10925" x="6584950" y="1136650"/>
          <p14:tracePt t="10941" x="6705600" y="1079500"/>
          <p14:tracePt t="10958" x="6781800" y="1035050"/>
          <p14:tracePt t="10974" x="6845300" y="1003300"/>
          <p14:tracePt t="10991" x="6858000" y="990600"/>
          <p14:tracePt t="11008" x="6902450" y="984250"/>
          <p14:tracePt t="11024" x="6965950" y="984250"/>
          <p14:tracePt t="11041" x="7048500" y="984250"/>
          <p14:tracePt t="11058" x="7118350" y="990600"/>
          <p14:tracePt t="11075" x="7169150" y="1022350"/>
          <p14:tracePt t="11092" x="7175500" y="1022350"/>
          <p14:tracePt t="11096" x="7175500" y="1028700"/>
          <p14:tracePt t="11112" x="7175500" y="1035050"/>
          <p14:tracePt t="11140" x="7175500" y="1041400"/>
          <p14:tracePt t="11180" x="7181850" y="1047750"/>
          <p14:tracePt t="11200" x="7181850" y="1054100"/>
          <p14:tracePt t="11207" x="7181850" y="1060450"/>
          <p14:tracePt t="11224" x="7181850" y="1085850"/>
          <p14:tracePt t="11242" x="7200900" y="1111250"/>
          <p14:tracePt t="11258" x="7251700" y="1162050"/>
          <p14:tracePt t="11274" x="7327900" y="1200150"/>
          <p14:tracePt t="11291" x="7385050" y="1231900"/>
          <p14:tracePt t="11308" x="7429500" y="1250950"/>
          <p14:tracePt t="11324" x="7435850" y="1250950"/>
          <p14:tracePt t="11367" x="7442200" y="1244600"/>
          <p14:tracePt t="11376" x="7442200" y="1200150"/>
          <p14:tracePt t="11391" x="7442200" y="1155700"/>
          <p14:tracePt t="11407" x="7442200" y="1003300"/>
          <p14:tracePt t="11425" x="7385050" y="927100"/>
          <p14:tracePt t="11442" x="7283450" y="857250"/>
          <p14:tracePt t="11458" x="7175500" y="825500"/>
          <p14:tracePt t="11474" x="7080250" y="812800"/>
          <p14:tracePt t="11492" x="7010400" y="812800"/>
          <p14:tracePt t="11512" x="6934200" y="812800"/>
          <p14:tracePt t="11524" x="6902450" y="819150"/>
          <p14:tracePt t="11541" x="6845300" y="857250"/>
          <p14:tracePt t="11558" x="6781800" y="939800"/>
          <p14:tracePt t="11576" x="6743700" y="1092200"/>
          <p14:tracePt t="11592" x="6743700" y="1136650"/>
          <p14:tracePt t="11608" x="6743700" y="1257300"/>
          <p14:tracePt t="11624" x="6788150" y="1320800"/>
          <p14:tracePt t="11642" x="6832600" y="1352550"/>
          <p14:tracePt t="11661" x="6915150" y="1377950"/>
          <p14:tracePt t="11676" x="7042150" y="1384300"/>
          <p14:tracePt t="11691" x="7181850" y="1384300"/>
          <p14:tracePt t="11707" x="7315200" y="1339850"/>
          <p14:tracePt t="11724" x="7423150" y="1257300"/>
          <p14:tracePt t="11742" x="7480300" y="1187450"/>
          <p14:tracePt t="11744" x="7493000" y="1162050"/>
          <p14:tracePt t="11758" x="7505700" y="1130300"/>
          <p14:tracePt t="11776" x="7505700" y="1092200"/>
          <p14:tracePt t="11781" x="7505700" y="1073150"/>
          <p14:tracePt t="11799" x="7486650" y="1028700"/>
          <p14:tracePt t="11814" x="7473950" y="1009650"/>
          <p14:tracePt t="11824" x="7454900" y="990600"/>
          <p14:tracePt t="11841" x="7435850" y="990600"/>
          <p14:tracePt t="11858" x="7416800" y="984250"/>
          <p14:tracePt t="11875" x="7404100" y="984250"/>
          <p14:tracePt t="11894" x="7397750" y="984250"/>
          <p14:tracePt t="11909" x="7391400" y="990600"/>
          <p14:tracePt t="11925" x="7385050" y="996950"/>
          <p14:tracePt t="11941" x="7372350" y="1009650"/>
          <p14:tracePt t="11957" x="7366000" y="1009650"/>
          <p14:tracePt t="16753" x="7334250" y="1009650"/>
          <p14:tracePt t="16760" x="7213600" y="990600"/>
          <p14:tracePt t="16776" x="6781800" y="730250"/>
          <p14:tracePt t="16793" x="6299200" y="406400"/>
          <p14:tracePt t="16809" x="6000750" y="165100"/>
          <p14:tracePt t="16826" x="5861050" y="44450"/>
          <p14:tracePt t="16843" x="5829300" y="6350"/>
          <p14:tracePt t="16928" x="5816600" y="6350"/>
          <p14:tracePt t="16936" x="5797550" y="19050"/>
          <p14:tracePt t="16944" x="5759450" y="69850"/>
          <p14:tracePt t="16959" x="5695950" y="133350"/>
          <p14:tracePt t="16976" x="5575300" y="203200"/>
          <p14:tracePt t="16993" x="5365750" y="361950"/>
          <p14:tracePt t="17010" x="5099050" y="615950"/>
          <p14:tracePt t="17026" x="4895850" y="869950"/>
          <p14:tracePt t="17043" x="4743450" y="1136650"/>
          <p14:tracePt t="17059" x="4622800" y="1339850"/>
          <p14:tracePt t="17076" x="4514850" y="1498600"/>
          <p14:tracePt t="17093" x="4406900" y="1644650"/>
          <p14:tracePt t="17109" x="4286250" y="1797050"/>
          <p14:tracePt t="17126" x="4178300" y="1955800"/>
          <p14:tracePt t="17143" x="4089400" y="2108200"/>
          <p14:tracePt t="17144" x="4044950" y="2178050"/>
          <p14:tracePt t="17159" x="3994150" y="2305050"/>
          <p14:tracePt t="17176" x="3956050" y="2393950"/>
          <p14:tracePt t="17193" x="3905250" y="2476500"/>
          <p14:tracePt t="17210" x="3854450" y="2609850"/>
          <p14:tracePt t="17226" x="3784600" y="2755900"/>
          <p14:tracePt t="17243" x="3740150" y="2895600"/>
          <p14:tracePt t="17259" x="3695700" y="3028950"/>
          <p14:tracePt t="17276" x="3663950" y="3149600"/>
          <p14:tracePt t="17293" x="3619500" y="3257550"/>
          <p14:tracePt t="17309" x="3594100" y="3371850"/>
          <p14:tracePt t="17326" x="3562350" y="3505200"/>
          <p14:tracePt t="17343" x="3543300" y="3663950"/>
          <p14:tracePt t="17359" x="3530600" y="3841750"/>
          <p14:tracePt t="17376" x="3530600" y="3917950"/>
          <p14:tracePt t="17393" x="3530600" y="3956050"/>
          <p14:tracePt t="17410" x="3530600" y="4025900"/>
          <p14:tracePt t="17426" x="3530600" y="4133850"/>
          <p14:tracePt t="17443" x="3530600" y="4197350"/>
          <p14:tracePt t="17460" x="3536950" y="4216400"/>
          <p14:tracePt t="17476" x="3536950" y="4229100"/>
          <p14:tracePt t="17544" x="3543300" y="4229100"/>
          <p14:tracePt t="17560" x="3549650" y="4229100"/>
          <p14:tracePt t="17575" x="3556000" y="4229100"/>
          <p14:tracePt t="17593" x="3568700" y="4210050"/>
          <p14:tracePt t="17610" x="3575050" y="4184650"/>
          <p14:tracePt t="17626" x="3575050" y="4178300"/>
          <p14:tracePt t="17643" x="3575050" y="4146550"/>
          <p14:tracePt t="17659" x="3549650" y="4095750"/>
          <p14:tracePt t="17676" x="3524250" y="4064000"/>
          <p14:tracePt t="17693" x="3511550" y="4044950"/>
          <p14:tracePt t="17710" x="3511550" y="4032250"/>
          <p14:tracePt t="17711" x="3511550" y="4025900"/>
          <p14:tracePt t="17727" x="3511550" y="4019550"/>
          <p14:tracePt t="17743" x="3517900" y="3987800"/>
          <p14:tracePt t="17760" x="3549650" y="3854450"/>
          <p14:tracePt t="17776" x="3556000" y="3721100"/>
          <p14:tracePt t="17793" x="3581400" y="3619500"/>
          <p14:tracePt t="17810" x="3613150" y="3530600"/>
          <p14:tracePt t="17826" x="3676650" y="3429000"/>
          <p14:tracePt t="17843" x="3752850" y="3321050"/>
          <p14:tracePt t="17860" x="3835400" y="3168650"/>
          <p14:tracePt t="17876" x="3911600" y="2914650"/>
          <p14:tracePt t="17893" x="3981450" y="2667000"/>
          <p14:tracePt t="17910" x="4051300" y="2482850"/>
          <p14:tracePt t="17927" x="4114800" y="2381250"/>
          <p14:tracePt t="17943" x="4184650" y="2317750"/>
          <p14:tracePt t="17960" x="4235450" y="2247900"/>
          <p14:tracePt t="17976" x="4241800" y="2216150"/>
          <p14:tracePt t="17993" x="4248150" y="2178050"/>
          <p14:tracePt t="18010" x="4254500" y="2146300"/>
          <p14:tracePt t="18027" x="4279900" y="2101850"/>
          <p14:tracePt t="18043" x="4343400" y="2019300"/>
          <p14:tracePt t="18060" x="4432300" y="1930400"/>
          <p14:tracePt t="18076" x="4514850" y="1835150"/>
          <p14:tracePt t="18093" x="4578350" y="1727200"/>
          <p14:tracePt t="18110" x="4622800" y="1600200"/>
          <p14:tracePt t="18127" x="4679950" y="1466850"/>
          <p14:tracePt t="18143" x="4705350" y="1416050"/>
          <p14:tracePt t="18160" x="4756150" y="1320800"/>
          <p14:tracePt t="18176" x="4756150" y="1314450"/>
          <p14:tracePt t="18209" x="4756150" y="1308100"/>
          <p14:tracePt t="18226" x="4756150" y="1295400"/>
          <p14:tracePt t="18265" x="4756150" y="1289050"/>
          <p14:tracePt t="18277" x="4756150" y="1276350"/>
          <p14:tracePt t="18293" x="4749800" y="1257300"/>
          <p14:tracePt t="18310" x="4724400" y="1225550"/>
          <p14:tracePt t="18327" x="4692650" y="1187450"/>
          <p14:tracePt t="18327" x="4679950" y="1174750"/>
          <p14:tracePt t="18343" x="4654550" y="1136650"/>
          <p14:tracePt t="18360" x="4635500" y="1123950"/>
          <p14:tracePt t="18376" x="4597400" y="1111250"/>
          <p14:tracePt t="18393" x="4565650" y="1111250"/>
          <p14:tracePt t="18410" x="4552950" y="1111250"/>
          <p14:tracePt t="18426" x="4546600" y="1111250"/>
          <p14:tracePt t="18443" x="4527550" y="1117600"/>
          <p14:tracePt t="18460" x="4521200" y="1130300"/>
          <p14:tracePt t="18476" x="4489450" y="1155700"/>
          <p14:tracePt t="18493" x="4445000" y="1174750"/>
          <p14:tracePt t="18510" x="4413250" y="1206500"/>
          <p14:tracePt t="18527" x="4375150" y="1238250"/>
          <p14:tracePt t="18543" x="4368800" y="1250950"/>
          <p14:tracePt t="18560" x="4356100" y="1282700"/>
          <p14:tracePt t="18577" x="4343400" y="1314450"/>
          <p14:tracePt t="18593" x="4318000" y="1358900"/>
          <p14:tracePt t="18610" x="4305300" y="1416050"/>
          <p14:tracePt t="18627" x="4298950" y="1454150"/>
          <p14:tracePt t="18643" x="4298950" y="1466850"/>
          <p14:tracePt t="18660" x="4298950" y="1473200"/>
          <p14:tracePt t="18697" x="4298950" y="1479550"/>
          <p14:tracePt t="18712" x="4298950" y="1485900"/>
          <p14:tracePt t="18728" x="4298950" y="1498600"/>
          <p14:tracePt t="18743" x="4298950" y="1511300"/>
          <p14:tracePt t="18777" x="4298950" y="1517650"/>
          <p14:tracePt t="18793" x="4298950" y="1530350"/>
          <p14:tracePt t="18810" x="4292600" y="1543050"/>
          <p14:tracePt t="18827" x="4292600" y="1555750"/>
          <p14:tracePt t="18843" x="4292600" y="1568450"/>
          <p14:tracePt t="19119" x="4286250" y="1574800"/>
          <p14:tracePt t="19135" x="4267200" y="1574800"/>
          <p14:tracePt t="19143" x="4260850" y="1574800"/>
          <p14:tracePt t="19160" x="4216400" y="1568450"/>
          <p14:tracePt t="19177" x="4184650" y="1555750"/>
          <p14:tracePt t="19193" x="4146550" y="1543050"/>
          <p14:tracePt t="19210" x="4121150" y="1530350"/>
          <p14:tracePt t="19227" x="4114800" y="1530350"/>
          <p14:tracePt t="19244" x="4114800" y="1524000"/>
          <p14:tracePt t="19400" x="4127500" y="1543050"/>
          <p14:tracePt t="19408" x="4133850" y="1562100"/>
          <p14:tracePt t="19427" x="4165600" y="1581150"/>
          <p14:tracePt t="19444" x="4191000" y="1606550"/>
          <p14:tracePt t="19460" x="4235450" y="1619250"/>
          <p14:tracePt t="19477" x="4292600" y="1625600"/>
          <p14:tracePt t="19494" x="4381500" y="1631950"/>
          <p14:tracePt t="19510" x="4514850" y="1657350"/>
          <p14:tracePt t="19527" x="4622800" y="1676400"/>
          <p14:tracePt t="19528" x="4667250" y="1676400"/>
          <p14:tracePt t="19544" x="4724400" y="1682750"/>
          <p14:tracePt t="19560" x="4756150" y="1682750"/>
          <p14:tracePt t="19577" x="4775200" y="1682750"/>
          <p14:tracePt t="19593" x="4794250" y="1682750"/>
          <p14:tracePt t="19627" x="4806950" y="1682750"/>
          <p14:tracePt t="19643" x="4813300" y="1676400"/>
          <p14:tracePt t="19660" x="4845050" y="1670050"/>
          <p14:tracePt t="19677" x="4857750" y="1663700"/>
          <p14:tracePt t="19693" x="4889500" y="1657350"/>
          <p14:tracePt t="19710" x="4914900" y="1651000"/>
          <p14:tracePt t="19727" x="4933950" y="1644650"/>
          <p14:tracePt t="19743" x="4953000" y="1631950"/>
          <p14:tracePt t="19760" x="4972050" y="1619250"/>
          <p14:tracePt t="19777" x="4997450" y="1612900"/>
          <p14:tracePt t="19794" x="5029200" y="1600200"/>
          <p14:tracePt t="19810" x="5035550" y="1600200"/>
          <p14:tracePt t="19888" x="5041900" y="1593850"/>
          <p14:tracePt t="19894" x="5041900" y="1587500"/>
          <p14:tracePt t="19910" x="5041900" y="1581150"/>
          <p14:tracePt t="19927" x="5041900" y="1549400"/>
          <p14:tracePt t="19944" x="4997450" y="1492250"/>
          <p14:tracePt t="19960" x="4978400" y="1473200"/>
          <p14:tracePt t="19977" x="4946650" y="1447800"/>
          <p14:tracePt t="19994" x="4908550" y="1435100"/>
          <p14:tracePt t="20010" x="4864100" y="1422400"/>
          <p14:tracePt t="20027" x="4806950" y="1403350"/>
          <p14:tracePt t="20044" x="4775200" y="1397000"/>
          <p14:tracePt t="20060" x="4743450" y="1390650"/>
          <p14:tracePt t="20077" x="4718050" y="1384300"/>
          <p14:tracePt t="20094" x="4705350" y="1377950"/>
          <p14:tracePt t="20110" x="4686300" y="1377950"/>
          <p14:tracePt t="20127" x="4641850" y="1377950"/>
          <p14:tracePt t="20128" x="4622800" y="1377950"/>
          <p14:tracePt t="20143" x="4533900" y="1377950"/>
          <p14:tracePt t="20160" x="4464050" y="1384300"/>
          <p14:tracePt t="20177" x="4438650" y="1390650"/>
          <p14:tracePt t="20194" x="4413250" y="1403350"/>
          <p14:tracePt t="20210" x="4400550" y="1422400"/>
          <p14:tracePt t="20227" x="4375150" y="1447800"/>
          <p14:tracePt t="20244" x="4368800" y="1466850"/>
          <p14:tracePt t="20260" x="4349750" y="1498600"/>
          <p14:tracePt t="20277" x="4349750" y="1536700"/>
          <p14:tracePt t="20294" x="4349750" y="1562100"/>
          <p14:tracePt t="20310" x="4349750" y="1574800"/>
          <p14:tracePt t="20327" x="4349750" y="1600200"/>
          <p14:tracePt t="20344" x="4349750" y="1612900"/>
          <p14:tracePt t="21911" x="4356100" y="1612900"/>
          <p14:tracePt t="21927" x="4362450" y="1612900"/>
          <p14:tracePt t="21935" x="4368800" y="1612900"/>
          <p14:tracePt t="21975" x="4375150" y="1612900"/>
          <p14:tracePt t="21994" x="4381500" y="1612900"/>
          <p14:tracePt t="22011" x="4387850" y="1612900"/>
          <p14:tracePt t="22027" x="4394200" y="1612900"/>
          <p14:tracePt t="22044" x="4400550" y="1612900"/>
          <p14:tracePt t="23991" x="4425950" y="1612900"/>
          <p14:tracePt t="24000" x="4432300" y="1612900"/>
          <p14:tracePt t="24009" x="4464050" y="1606550"/>
          <p14:tracePt t="24017" x="4508500" y="1606550"/>
          <p14:tracePt t="24028" x="4540250" y="1606550"/>
          <p14:tracePt t="24045" x="4616450" y="1606550"/>
          <p14:tracePt t="24062" x="4711700" y="1606550"/>
          <p14:tracePt t="24079" x="4826000" y="1606550"/>
          <p14:tracePt t="24080" x="4889500" y="1606550"/>
          <p14:tracePt t="24095" x="4959350" y="1606550"/>
          <p14:tracePt t="24112" x="5194300" y="1606550"/>
          <p14:tracePt t="24129" x="5334000" y="1606550"/>
          <p14:tracePt t="24145" x="5480050" y="1606550"/>
          <p14:tracePt t="24162" x="5613400" y="1606550"/>
          <p14:tracePt t="24179" x="5765800" y="1606550"/>
          <p14:tracePt t="24195" x="5924550" y="1606550"/>
          <p14:tracePt t="24212" x="6070600" y="1606550"/>
          <p14:tracePt t="24228" x="6203950" y="1606550"/>
          <p14:tracePt t="24245" x="6299200" y="1606550"/>
          <p14:tracePt t="24262" x="6369050" y="1606550"/>
          <p14:tracePt t="24278" x="6407150" y="1606550"/>
          <p14:tracePt t="24279" x="6426200" y="1606550"/>
          <p14:tracePt t="24295" x="6438900" y="1606550"/>
          <p14:tracePt t="24312" x="6477000" y="1612900"/>
          <p14:tracePt t="24328" x="6515100" y="1625600"/>
          <p14:tracePt t="24345" x="6540500" y="1631950"/>
          <p14:tracePt t="24362" x="6572250" y="1638300"/>
          <p14:tracePt t="24379" x="6604000" y="1651000"/>
          <p14:tracePt t="24395" x="6629400" y="1651000"/>
          <p14:tracePt t="24412" x="6667500" y="1651000"/>
          <p14:tracePt t="24429" x="6711950" y="1651000"/>
          <p14:tracePt t="24445" x="6756400" y="1657350"/>
          <p14:tracePt t="24462" x="6807200" y="1676400"/>
          <p14:tracePt t="24479" x="6826250" y="1682750"/>
          <p14:tracePt t="24480" x="6838950" y="1682750"/>
          <p14:tracePt t="24495" x="6845300" y="1689100"/>
          <p14:tracePt t="24512" x="6851650" y="1689100"/>
          <p14:tracePt t="24529" x="6858000" y="1701800"/>
          <p14:tracePt t="24562" x="6864350" y="1701800"/>
          <p14:tracePt t="24843" x="6870700" y="1701800"/>
          <p14:tracePt t="24856" x="6870700" y="1695450"/>
          <p14:tracePt t="24864" x="6870700" y="1689100"/>
          <p14:tracePt t="24879" x="6870700" y="1682750"/>
          <p14:tracePt t="24895" x="6870700" y="1670050"/>
          <p14:tracePt t="24912" x="6870700" y="1663700"/>
          <p14:tracePt t="24929" x="6870700" y="1657350"/>
          <p14:tracePt t="25008" x="6870700" y="1651000"/>
          <p14:tracePt t="25023" x="6858000" y="1651000"/>
          <p14:tracePt t="25032" x="6851650" y="1651000"/>
          <p14:tracePt t="25045" x="6832600" y="1651000"/>
          <p14:tracePt t="25062" x="6807200" y="1651000"/>
          <p14:tracePt t="25079" x="6788150" y="1651000"/>
          <p14:tracePt t="25095" x="6762750" y="1651000"/>
          <p14:tracePt t="25129" x="6756400" y="1651000"/>
          <p14:tracePt t="25145" x="6750050" y="1651000"/>
          <p14:tracePt t="25184" x="6743700" y="1651000"/>
          <p14:tracePt t="25195" x="6737350" y="1651000"/>
          <p14:tracePt t="25212" x="6724650" y="1651000"/>
          <p14:tracePt t="25229" x="6699250" y="1657350"/>
          <p14:tracePt t="25245" x="6680200" y="1670050"/>
          <p14:tracePt t="25262" x="6667500" y="1670050"/>
          <p14:tracePt t="25448" x="6673850" y="1670050"/>
          <p14:tracePt t="25457" x="6680200" y="1670050"/>
          <p14:tracePt t="25527" x="6686550" y="1670050"/>
          <p14:tracePt t="25545" x="6705600" y="1670050"/>
          <p14:tracePt t="25562" x="6743700" y="1670050"/>
          <p14:tracePt t="25581" x="6769100" y="1670050"/>
          <p14:tracePt t="25595" x="6788150" y="1663700"/>
          <p14:tracePt t="25612" x="6800850" y="1657350"/>
          <p14:tracePt t="25629" x="6813550" y="1657350"/>
          <p14:tracePt t="26008" x="6845300" y="1657350"/>
          <p14:tracePt t="26020" x="6896100" y="1638300"/>
          <p14:tracePt t="26029" x="6965950" y="1631950"/>
          <p14:tracePt t="26046" x="7099300" y="1587500"/>
          <p14:tracePt t="26065" x="7188200" y="1549400"/>
          <p14:tracePt t="26068" x="7232650" y="1524000"/>
          <p14:tracePt t="26079" x="7327900" y="1460500"/>
          <p14:tracePt t="26096" x="7429500" y="1403350"/>
          <p14:tracePt t="26113" x="7505700" y="1358900"/>
          <p14:tracePt t="26129" x="7543800" y="1333500"/>
          <p14:tracePt t="26148" x="7569200" y="1308100"/>
          <p14:tracePt t="26174" x="7581900" y="1276350"/>
          <p14:tracePt t="26186" x="7581900" y="1238250"/>
          <p14:tracePt t="26196" x="7588250" y="1212850"/>
          <p14:tracePt t="26212" x="7607300" y="1174750"/>
          <p14:tracePt t="26231" x="7626350" y="1136650"/>
          <p14:tracePt t="26247" x="7639050" y="1092200"/>
          <p14:tracePt t="26263" x="7645400" y="1035050"/>
          <p14:tracePt t="26281" x="7645400" y="965200"/>
          <p14:tracePt t="26299" x="7645400" y="920750"/>
          <p14:tracePt t="26313" x="7607300" y="850900"/>
          <p14:tracePt t="26329" x="7562850" y="806450"/>
          <p14:tracePt t="26346" x="7473950" y="755650"/>
          <p14:tracePt t="26364" x="7359650" y="704850"/>
          <p14:tracePt t="26386" x="7105650" y="635000"/>
          <p14:tracePt t="26399" x="7029450" y="603250"/>
          <p14:tracePt t="26412" x="6908800" y="565150"/>
          <p14:tracePt t="26431" x="6851650" y="552450"/>
          <p14:tracePt t="26436" x="6845300" y="552450"/>
          <p14:tracePt t="26454" x="6819900" y="552450"/>
          <p14:tracePt t="26463" x="6800850" y="558800"/>
          <p14:tracePt t="26479" x="6750050" y="609600"/>
          <p14:tracePt t="26496" x="6711950" y="666750"/>
          <p14:tracePt t="26513" x="6686550" y="749300"/>
          <p14:tracePt t="26529" x="6661150" y="863600"/>
          <p14:tracePt t="26547" x="6661150" y="984250"/>
          <p14:tracePt t="26568" x="6661150" y="1149350"/>
          <p14:tracePt t="26581" x="6661150" y="1187450"/>
          <p14:tracePt t="26596" x="6673850" y="1263650"/>
          <p14:tracePt t="26613" x="6731000" y="1327150"/>
          <p14:tracePt t="26629" x="6845300" y="1397000"/>
          <p14:tracePt t="26646" x="6991350" y="1435100"/>
          <p14:tracePt t="26663" x="7131050" y="1454150"/>
          <p14:tracePt t="26663" x="7188200" y="1454150"/>
          <p14:tracePt t="26679" x="7289800" y="1454150"/>
          <p14:tracePt t="26696" x="7359650" y="1447800"/>
          <p14:tracePt t="26714" x="7397750" y="1428750"/>
          <p14:tracePt t="26737" x="7410450" y="1371600"/>
          <p14:tracePt t="26762" x="7410450" y="1314450"/>
          <p14:tracePt t="26779" x="7410450" y="1295400"/>
          <p14:tracePt t="26874" x="7410450" y="1308100"/>
          <p14:tracePt t="28903" x="7404100" y="1314450"/>
          <p14:tracePt t="28911" x="7353300" y="1346200"/>
          <p14:tracePt t="28930" x="7245350" y="1397000"/>
          <p14:tracePt t="28947" x="7156450" y="1447800"/>
          <p14:tracePt t="28964" x="7010400" y="1511300"/>
          <p14:tracePt t="28980" x="6692900" y="1612900"/>
          <p14:tracePt t="28997" x="6178550" y="1752600"/>
          <p14:tracePt t="29013" x="5765800" y="1873250"/>
          <p14:tracePt t="29030" x="5543550" y="1936750"/>
          <p14:tracePt t="29047" x="5422900" y="1987550"/>
          <p14:tracePt t="29063" x="5295900" y="2063750"/>
          <p14:tracePt t="29080" x="5219700" y="2127250"/>
          <p14:tracePt t="29097" x="5175250" y="2197100"/>
          <p14:tracePt t="29113" x="5130800" y="2286000"/>
          <p14:tracePt t="29130" x="5092700" y="2368550"/>
          <p14:tracePt t="29147" x="5054600" y="2419350"/>
          <p14:tracePt t="29163" x="5003800" y="2451100"/>
          <p14:tracePt t="29180" x="4933950" y="2470150"/>
          <p14:tracePt t="29197" x="4838700" y="2470150"/>
          <p14:tracePt t="29214" x="4718050" y="2470150"/>
          <p14:tracePt t="29214" x="4660900" y="2470150"/>
          <p14:tracePt t="29230" x="4603750" y="2470150"/>
          <p14:tracePt t="29247" x="4483100" y="2476500"/>
          <p14:tracePt t="29263" x="4343400" y="2482850"/>
          <p14:tracePt t="29280" x="4248150" y="2476500"/>
          <p14:tracePt t="29297" x="4191000" y="2444750"/>
          <p14:tracePt t="29313" x="4171950" y="2381250"/>
          <p14:tracePt t="29330" x="4171950" y="2273300"/>
          <p14:tracePt t="29347" x="4171950" y="2133600"/>
          <p14:tracePt t="29364" x="4171950" y="2051050"/>
          <p14:tracePt t="29380" x="4171950" y="1981200"/>
          <p14:tracePt t="29397" x="4171950" y="1930400"/>
          <p14:tracePt t="29414" x="4165600" y="1879600"/>
          <p14:tracePt t="29430" x="4159250" y="1835150"/>
          <p14:tracePt t="29447" x="4159250" y="1803400"/>
          <p14:tracePt t="29448" x="4159250" y="1797050"/>
          <p14:tracePt t="29464" x="4159250" y="1784350"/>
          <p14:tracePt t="29520" x="4159250" y="1803400"/>
          <p14:tracePt t="29528" x="4140200" y="1866900"/>
          <p14:tracePt t="29547" x="4127500" y="2063750"/>
          <p14:tracePt t="29564" x="4127500" y="2286000"/>
          <p14:tracePt t="29580" x="4127500" y="2476500"/>
          <p14:tracePt t="29597" x="4127500" y="2654300"/>
          <p14:tracePt t="29613" x="4140200" y="2832100"/>
          <p14:tracePt t="29630" x="4159250" y="3003550"/>
          <p14:tracePt t="29647" x="4216400" y="3282950"/>
          <p14:tracePt t="29664" x="4229100" y="3467100"/>
          <p14:tracePt t="29680" x="4229100" y="3644900"/>
          <p14:tracePt t="29697" x="4229100" y="3771900"/>
          <p14:tracePt t="29713" x="4229100" y="3848100"/>
          <p14:tracePt t="29730" x="4229100" y="3879850"/>
          <p14:tracePt t="29747" x="4229100" y="3898900"/>
          <p14:tracePt t="29764" x="4229100" y="3917950"/>
          <p14:tracePt t="29780" x="4241800" y="3937000"/>
          <p14:tracePt t="29797" x="4241800" y="3956050"/>
          <p14:tracePt t="29814" x="4241800" y="4000500"/>
          <p14:tracePt t="29830" x="4241800" y="4051300"/>
          <p14:tracePt t="29847" x="4248150" y="4083050"/>
          <p14:tracePt t="29864" x="4286250" y="4121150"/>
          <p14:tracePt t="29880" x="4298950" y="4133850"/>
          <p14:tracePt t="29897" x="4305300" y="4146550"/>
          <p14:tracePt t="29914" x="4311650" y="4159250"/>
          <p14:tracePt t="29968" x="4330700" y="4146550"/>
          <p14:tracePt t="29975" x="4343400" y="4102100"/>
          <p14:tracePt t="29984" x="4368800" y="4044950"/>
          <p14:tracePt t="29997" x="4381500" y="3981450"/>
          <p14:tracePt t="30014" x="4419600" y="3873500"/>
          <p14:tracePt t="30031" x="4546600" y="3695700"/>
          <p14:tracePt t="30047" x="4673600" y="3511550"/>
          <p14:tracePt t="30064" x="4794250" y="3282950"/>
          <p14:tracePt t="30080" x="4851400" y="3092450"/>
          <p14:tracePt t="30097" x="4902200" y="2908300"/>
          <p14:tracePt t="30114" x="4914900" y="2743200"/>
          <p14:tracePt t="30130" x="4921250" y="2609850"/>
          <p14:tracePt t="30148" x="4921250" y="2533650"/>
          <p14:tracePt t="30164" x="4921250" y="2463800"/>
          <p14:tracePt t="30180" x="4921250" y="2413000"/>
          <p14:tracePt t="30197" x="4921250" y="2330450"/>
          <p14:tracePt t="30214" x="4921250" y="2266950"/>
          <p14:tracePt t="30231" x="4921250" y="2203450"/>
          <p14:tracePt t="30247" x="4921250" y="2152650"/>
          <p14:tracePt t="30264" x="4908550" y="2127250"/>
          <p14:tracePt t="30280" x="4883150" y="2057400"/>
          <p14:tracePt t="30297" x="4870450" y="1981200"/>
          <p14:tracePt t="30314" x="4845050" y="1924050"/>
          <p14:tracePt t="30330" x="4819650" y="1866900"/>
          <p14:tracePt t="30347" x="4806950" y="1809750"/>
          <p14:tracePt t="30364" x="4787900" y="1771650"/>
          <p14:tracePt t="30380" x="4768850" y="1727200"/>
          <p14:tracePt t="30397" x="4749800" y="1695450"/>
          <p14:tracePt t="30414" x="4737100" y="1651000"/>
          <p14:tracePt t="30431" x="4724400" y="1625600"/>
          <p14:tracePt t="30431" x="4711700" y="1612900"/>
          <p14:tracePt t="30447" x="4705350" y="1593850"/>
          <p14:tracePt t="30464" x="4692650" y="1581150"/>
          <p14:tracePt t="30480" x="4686300" y="1562100"/>
          <p14:tracePt t="30497" x="4660900" y="1524000"/>
          <p14:tracePt t="30514" x="4641850" y="1485900"/>
          <p14:tracePt t="30531" x="4622800" y="1447800"/>
          <p14:tracePt t="30547" x="4622800" y="1441450"/>
          <p14:tracePt t="30564" x="4616450" y="1435100"/>
          <p14:tracePt t="30664" x="4616450" y="1473200"/>
          <p14:tracePt t="30671" x="4616450" y="1530350"/>
          <p14:tracePt t="30681" x="4616450" y="1606550"/>
          <p14:tracePt t="30699" x="4616450" y="1765300"/>
          <p14:tracePt t="30714" x="4616450" y="1949450"/>
          <p14:tracePt t="30730" x="4616450" y="2171700"/>
          <p14:tracePt t="30747" x="4616450" y="2470150"/>
          <p14:tracePt t="30764" x="4616450" y="2800350"/>
          <p14:tracePt t="30781" x="4616450" y="3111500"/>
          <p14:tracePt t="30798" x="4616450" y="3441700"/>
          <p14:tracePt t="30814" x="4610100" y="3606800"/>
          <p14:tracePt t="30831" x="4584700" y="3733800"/>
          <p14:tracePt t="30832" x="4584700" y="3765550"/>
          <p14:tracePt t="30847" x="4559300" y="3803650"/>
          <p14:tracePt t="30864" x="4559300" y="3829050"/>
          <p14:tracePt t="30897" x="4559300" y="3835400"/>
          <p14:tracePt t="30914" x="4552950" y="3841750"/>
          <p14:tracePt t="31039" x="4565650" y="3841750"/>
          <p14:tracePt t="31048" x="4603750" y="3816350"/>
          <p14:tracePt t="31064" x="4743450" y="3702050"/>
          <p14:tracePt t="31081" x="4978400" y="3511550"/>
          <p14:tracePt t="31097" x="5302250" y="3232150"/>
          <p14:tracePt t="31114" x="5715000" y="2889250"/>
          <p14:tracePt t="31131" x="6102350" y="2584450"/>
          <p14:tracePt t="31147" x="6457950" y="2266950"/>
          <p14:tracePt t="31164" x="6769100" y="2006600"/>
          <p14:tracePt t="31181" x="7080250" y="1784350"/>
          <p14:tracePt t="31198" x="7270750" y="1670050"/>
          <p14:tracePt t="31214" x="7327900" y="1625600"/>
          <p14:tracePt t="31231" x="7340600" y="1612900"/>
          <p14:tracePt t="31272" x="7340600" y="1600200"/>
          <p14:tracePt t="31281" x="7340600" y="1593850"/>
          <p14:tracePt t="31297" x="7340600" y="1536700"/>
          <p14:tracePt t="31314" x="7296150" y="1473200"/>
          <p14:tracePt t="31331" x="7264400" y="1416050"/>
          <p14:tracePt t="31347" x="7226300" y="1339850"/>
          <p14:tracePt t="31364" x="7194550" y="1225550"/>
          <p14:tracePt t="31381" x="7156450" y="1123950"/>
          <p14:tracePt t="31398" x="7118350" y="1003300"/>
          <p14:tracePt t="31414" x="7086600" y="895350"/>
          <p14:tracePt t="31431" x="7073900" y="863600"/>
          <p14:tracePt t="31447" x="7067550" y="857250"/>
          <p14:tracePt t="31512" x="7054850" y="876300"/>
          <p14:tracePt t="31531" x="7023100" y="971550"/>
          <p14:tracePt t="31548" x="7004050" y="1136650"/>
          <p14:tracePt t="31564" x="6965950" y="1308100"/>
          <p14:tracePt t="31581" x="6940550" y="1498600"/>
          <p14:tracePt t="31598" x="6940550" y="1676400"/>
          <p14:tracePt t="31599" x="6940550" y="1752600"/>
          <p14:tracePt t="31615" x="6940550" y="1828800"/>
          <p14:tracePt t="31631" x="6953250" y="1936750"/>
          <p14:tracePt t="31648" x="6978650" y="2089150"/>
          <p14:tracePt t="31664" x="6978650" y="2171700"/>
          <p14:tracePt t="31681" x="6978650" y="2260600"/>
          <p14:tracePt t="31697" x="6978650" y="2349500"/>
          <p14:tracePt t="31714" x="6978650" y="2438400"/>
          <p14:tracePt t="31731" x="6953250" y="2520950"/>
          <p14:tracePt t="31748" x="6946900" y="2597150"/>
          <p14:tracePt t="31764" x="6940550" y="2654300"/>
          <p14:tracePt t="31781" x="6940550" y="2736850"/>
          <p14:tracePt t="31798" x="6940550" y="2857500"/>
          <p14:tracePt t="31815" x="6934200" y="2990850"/>
          <p14:tracePt t="31831" x="6896100" y="3181350"/>
          <p14:tracePt t="31848" x="6883400" y="3282950"/>
          <p14:tracePt t="31864" x="6877050" y="3403600"/>
          <p14:tracePt t="31881" x="6877050" y="3530600"/>
          <p14:tracePt t="31899" x="6877050" y="3651250"/>
          <p14:tracePt t="31914" x="6870700" y="3733800"/>
          <p14:tracePt t="31931" x="6864350" y="3790950"/>
          <p14:tracePt t="31948" x="6864350" y="3803650"/>
          <p14:tracePt t="31964" x="6864350" y="3829050"/>
          <p14:tracePt t="31981" x="6864350" y="3848100"/>
          <p14:tracePt t="31998" x="6864350" y="3879850"/>
          <p14:tracePt t="32015" x="6864350" y="3924300"/>
          <p14:tracePt t="32031" x="6864350" y="4013200"/>
          <p14:tracePt t="32048" x="6864350" y="4064000"/>
          <p14:tracePt t="32064" x="6864350" y="4083050"/>
          <p14:tracePt t="32081" x="6864350" y="4089400"/>
          <p14:tracePt t="32098" x="6864350" y="4095750"/>
          <p14:tracePt t="32114" x="6864350" y="4108450"/>
          <p14:tracePt t="32148" x="6864350" y="4114800"/>
          <p14:tracePt t="32456" x="6864350" y="4108450"/>
          <p14:tracePt t="32464" x="6864350" y="4102100"/>
          <p14:tracePt t="32481" x="6864350" y="4095750"/>
          <p14:tracePt t="32498" x="6864350" y="4089400"/>
          <p14:tracePt t="32515" x="6864350" y="4076700"/>
          <p14:tracePt t="32531" x="6864350" y="4070350"/>
          <p14:tracePt t="32548" x="6864350" y="4064000"/>
          <p14:tracePt t="32564" x="6864350" y="4057650"/>
          <p14:tracePt t="32581" x="6864350" y="4051300"/>
          <p14:tracePt t="32631" x="6864350" y="4038600"/>
          <p14:tracePt t="32639" x="6864350" y="4032250"/>
          <p14:tracePt t="32648" x="6864350" y="4025900"/>
          <p14:tracePt t="32665" x="6864350" y="4006850"/>
          <p14:tracePt t="32681" x="6864350" y="3956050"/>
          <p14:tracePt t="32699" x="6864350" y="3911600"/>
          <p14:tracePt t="32715" x="6864350" y="3892550"/>
          <p14:tracePt t="32731" x="6864350" y="3886200"/>
          <p14:tracePt t="32748" x="6864350" y="3879850"/>
          <p14:tracePt t="41816" x="6826250" y="3867150"/>
          <p14:tracePt t="41834" x="6597650" y="3733800"/>
          <p14:tracePt t="41851" x="6419850" y="3606800"/>
          <p14:tracePt t="41868" x="6369050" y="3543300"/>
          <p14:tracePt t="41884" x="6330950" y="3454400"/>
          <p14:tracePt t="41901" x="6210300" y="3257550"/>
          <p14:tracePt t="41918" x="6019800" y="3079750"/>
          <p14:tracePt t="41934" x="5772150" y="2990850"/>
          <p14:tracePt t="41935" x="5651500" y="2965450"/>
          <p14:tracePt t="41951" x="5441950" y="2901950"/>
          <p14:tracePt t="41968" x="5308600" y="2889250"/>
          <p14:tracePt t="41984" x="5245100" y="2889250"/>
          <p14:tracePt t="42003" x="5226050" y="2889250"/>
          <p14:tracePt t="42018" x="5200650" y="2876550"/>
          <p14:tracePt t="42035" x="5118100" y="2876550"/>
          <p14:tracePt t="42052" x="4953000" y="2870200"/>
          <p14:tracePt t="42068" x="4806950" y="2870200"/>
          <p14:tracePt t="42085" x="4711700" y="2870200"/>
          <p14:tracePt t="42101" x="4635500" y="2870200"/>
          <p14:tracePt t="42120" x="4540250" y="2870200"/>
          <p14:tracePt t="42124" x="4495800" y="2876550"/>
          <p14:tracePt t="42141" x="4356100" y="2889250"/>
          <p14:tracePt t="42151" x="4235450" y="2908300"/>
          <p14:tracePt t="42168" x="4165600" y="2921000"/>
          <p14:tracePt t="42185" x="4146550" y="2933700"/>
          <p14:tracePt t="42306" x="4152900" y="2933700"/>
          <p14:tracePt t="42325" x="4273550" y="2933700"/>
          <p14:tracePt t="42345" x="4572000" y="2933700"/>
          <p14:tracePt t="42351" x="4679950" y="2933700"/>
          <p14:tracePt t="42368" x="4876800" y="2933700"/>
          <p14:tracePt t="42385" x="5111750" y="2908300"/>
          <p14:tracePt t="42402" x="5365750" y="2882900"/>
          <p14:tracePt t="42420" x="5632450" y="2838450"/>
          <p14:tracePt t="42435" x="5880100" y="2819400"/>
          <p14:tracePt t="42452" x="6057900" y="2819400"/>
          <p14:tracePt t="42470" x="6216650" y="2819400"/>
          <p14:tracePt t="42489" x="6438900" y="2819400"/>
          <p14:tracePt t="42504" x="6502400" y="2819400"/>
          <p14:tracePt t="42518" x="6623050" y="2819400"/>
          <p14:tracePt t="42535" x="6762750" y="2819400"/>
          <p14:tracePt t="42538" x="6832600" y="2819400"/>
          <p14:tracePt t="42551" x="6940550" y="2819400"/>
          <p14:tracePt t="42568" x="6978650" y="2819400"/>
          <p14:tracePt t="42679" x="6953250" y="2819400"/>
          <p14:tracePt t="42688" x="6858000" y="2819400"/>
          <p14:tracePt t="42695" x="6775450" y="2819400"/>
          <p14:tracePt t="42703" x="6584950" y="2819400"/>
          <p14:tracePt t="42718" x="6375400" y="2819400"/>
          <p14:tracePt t="42736" x="5892800" y="2832100"/>
          <p14:tracePt t="42753" x="5264150" y="2851150"/>
          <p14:tracePt t="42773" x="4965700" y="2895600"/>
          <p14:tracePt t="42775" x="4876800" y="2901950"/>
          <p14:tracePt t="42785" x="4775200" y="2927350"/>
          <p14:tracePt t="42801" x="4660900" y="2946400"/>
          <p14:tracePt t="42818" x="4591050" y="2971800"/>
          <p14:tracePt t="42835" x="4572000" y="2971800"/>
          <p14:tracePt t="42853" x="4559300" y="2984500"/>
          <p14:tracePt t="42872" x="4546600" y="3003550"/>
          <p14:tracePt t="42895" x="4483100" y="3009900"/>
          <p14:tracePt t="42908" x="4470400" y="3009900"/>
          <p14:tracePt t="42918" x="4464050" y="3009900"/>
          <p14:tracePt t="43044" x="4502150" y="3009900"/>
          <p14:tracePt t="43055" x="4591050" y="3009900"/>
          <p14:tracePt t="43068" x="4832350" y="3009900"/>
          <p14:tracePt t="43085" x="5092700" y="3009900"/>
          <p14:tracePt t="43101" x="5397500" y="3003550"/>
          <p14:tracePt t="43121" x="5797550" y="2959100"/>
          <p14:tracePt t="43138" x="6019800" y="2946400"/>
          <p14:tracePt t="43156" x="6134100" y="2946400"/>
          <p14:tracePt t="43168" x="6178550" y="2946400"/>
          <p14:tracePt t="43240" x="6184900" y="2946400"/>
          <p14:tracePt t="47831" x="6153150" y="2946400"/>
          <p14:tracePt t="47841" x="6083300" y="2946400"/>
          <p14:tracePt t="47847" x="6013450" y="2921000"/>
          <p14:tracePt t="47856" x="5949950" y="2876550"/>
          <p14:tracePt t="47870" x="5861050" y="2787650"/>
          <p14:tracePt t="47887" x="5632450" y="2482850"/>
          <p14:tracePt t="47903" x="5511800" y="2247900"/>
          <p14:tracePt t="47920" x="5435600" y="2076450"/>
          <p14:tracePt t="47936" x="5397500" y="1955800"/>
          <p14:tracePt t="47953" x="5359400" y="1879600"/>
          <p14:tracePt t="47970" x="5283200" y="1809750"/>
          <p14:tracePt t="47986" x="5168900" y="1752600"/>
          <p14:tracePt t="48003" x="5080000" y="1733550"/>
          <p14:tracePt t="48020" x="5022850" y="1714500"/>
          <p14:tracePt t="48036" x="4997450" y="1708150"/>
          <p14:tracePt t="48053" x="4984750" y="1701800"/>
          <p14:tracePt t="48069" x="4978400" y="1701800"/>
          <p14:tracePt t="48087" x="4940300" y="1695450"/>
          <p14:tracePt t="48103" x="4864100" y="1670050"/>
          <p14:tracePt t="48120" x="4787900" y="1651000"/>
          <p14:tracePt t="48136" x="4686300" y="1606550"/>
          <p14:tracePt t="48153" x="4629150" y="1568450"/>
          <p14:tracePt t="48170" x="4616450" y="1562100"/>
          <p14:tracePt t="48186" x="4610100" y="1562100"/>
          <p14:tracePt t="48671" x="4610100" y="1574800"/>
          <p14:tracePt t="48680" x="4610100" y="1593850"/>
          <p14:tracePt t="48695" x="4610100" y="1600200"/>
          <p14:tracePt t="48703" x="4610100" y="1612900"/>
          <p14:tracePt t="48720" x="4616450" y="1612900"/>
          <p14:tracePt t="48737" x="4641850" y="1619250"/>
          <p14:tracePt t="48753" x="4679950" y="1625600"/>
          <p14:tracePt t="48770" x="4749800" y="1625600"/>
          <p14:tracePt t="48787" x="4806950" y="1625600"/>
          <p14:tracePt t="48803" x="4838700" y="1625600"/>
          <p14:tracePt t="48820" x="4864100" y="1606550"/>
          <p14:tracePt t="48837" x="4889500" y="1574800"/>
          <p14:tracePt t="48853" x="4914900" y="1549400"/>
          <p14:tracePt t="48870" x="4927600" y="1524000"/>
          <p14:tracePt t="48887" x="4933950" y="1511300"/>
          <p14:tracePt t="48903" x="4940300" y="1479550"/>
          <p14:tracePt t="48920" x="4940300" y="1454150"/>
          <p14:tracePt t="48937" x="4940300" y="1428750"/>
          <p14:tracePt t="48954" x="4921250" y="1377950"/>
          <p14:tracePt t="48970" x="4895850" y="1327150"/>
          <p14:tracePt t="48987" x="4851400" y="1289050"/>
          <p14:tracePt t="49003" x="4794250" y="1270000"/>
          <p14:tracePt t="49020" x="4737100" y="1263650"/>
          <p14:tracePt t="49037" x="4673600" y="1257300"/>
          <p14:tracePt t="49053" x="4616450" y="1257300"/>
          <p14:tracePt t="49070" x="4578350" y="1257300"/>
          <p14:tracePt t="49071" x="4572000" y="1263650"/>
          <p14:tracePt t="49087" x="4527550" y="1289050"/>
          <p14:tracePt t="49103" x="4476750" y="1320800"/>
          <p14:tracePt t="49120" x="4438650" y="1352550"/>
          <p14:tracePt t="49137" x="4413250" y="1390650"/>
          <p14:tracePt t="49153" x="4406900" y="1428750"/>
          <p14:tracePt t="49170" x="4406900" y="1460500"/>
          <p14:tracePt t="49187" x="4413250" y="1479550"/>
          <p14:tracePt t="49203" x="4432300" y="1524000"/>
          <p14:tracePt t="49220" x="4476750" y="1581150"/>
          <p14:tracePt t="49237" x="4540250" y="1670050"/>
          <p14:tracePt t="49253" x="4616450" y="1739900"/>
          <p14:tracePt t="49270" x="4724400" y="1790700"/>
          <p14:tracePt t="49287" x="4826000" y="1809750"/>
          <p14:tracePt t="49303" x="4845050" y="1809750"/>
          <p14:tracePt t="49320" x="4851400" y="1809750"/>
          <p14:tracePt t="49354" x="4870450" y="1809750"/>
          <p14:tracePt t="49370" x="4895850" y="1809750"/>
          <p14:tracePt t="49387" x="4902200" y="1809750"/>
          <p14:tracePt t="49403" x="4914900" y="1809750"/>
          <p14:tracePt t="49456" x="4921250" y="1803400"/>
          <p14:tracePt t="49463" x="4927600" y="1797050"/>
          <p14:tracePt t="49471" x="4933950" y="1797050"/>
          <p14:tracePt t="49487" x="4946650" y="1797050"/>
          <p14:tracePt t="50383" x="4946650" y="1778000"/>
          <p14:tracePt t="50392" x="4933950" y="1758950"/>
          <p14:tracePt t="50404" x="4914900" y="1739900"/>
          <p14:tracePt t="50420" x="4889500" y="1689100"/>
          <p14:tracePt t="50437" x="4889500" y="1670050"/>
          <p14:tracePt t="50454" x="4889500" y="1631950"/>
          <p14:tracePt t="50455" x="4889500" y="1606550"/>
          <p14:tracePt t="50471" x="4876800" y="1543050"/>
          <p14:tracePt t="50487" x="4851400" y="1511300"/>
          <p14:tracePt t="50504" x="4826000" y="1492250"/>
          <p14:tracePt t="50521" x="4806950" y="1466850"/>
          <p14:tracePt t="50537" x="4768850" y="1441450"/>
          <p14:tracePt t="50554" x="4737100" y="1422400"/>
          <p14:tracePt t="50571" x="4699000" y="1416050"/>
          <p14:tracePt t="50587" x="4660900" y="1403350"/>
          <p14:tracePt t="50604" x="4584700" y="1403350"/>
          <p14:tracePt t="50621" x="4502150" y="1390650"/>
          <p14:tracePt t="50638" x="4419600" y="1371600"/>
          <p14:tracePt t="50654" x="4337050" y="1358900"/>
          <p14:tracePt t="50671" x="4298950" y="1346200"/>
          <p14:tracePt t="50687" x="4260850" y="1333500"/>
          <p14:tracePt t="50704" x="4235450" y="1333500"/>
          <p14:tracePt t="50721" x="4229100" y="1346200"/>
          <p14:tracePt t="50738" x="4229100" y="1365250"/>
          <p14:tracePt t="50754" x="4229100" y="1377950"/>
          <p14:tracePt t="50771" x="4229100" y="1409700"/>
          <p14:tracePt t="50788" x="4260850" y="1454150"/>
          <p14:tracePt t="50804" x="4349750" y="1504950"/>
          <p14:tracePt t="50821" x="4489450" y="1555750"/>
          <p14:tracePt t="50837" x="4610100" y="1581150"/>
          <p14:tracePt t="50854" x="4667250" y="1593850"/>
          <p14:tracePt t="50871" x="4679950" y="1600200"/>
          <p14:tracePt t="51008" x="4686300" y="1600200"/>
          <p14:tracePt t="52991" x="4699000" y="1587500"/>
          <p14:tracePt t="53000" x="5397500" y="1301750"/>
          <p14:tracePt t="53008" x="6788150" y="666750"/>
          <p14:tracePt t="53021" x="8077200" y="196850"/>
          <p14:tracePt t="54680" x="9112250" y="2787650"/>
          <p14:tracePt t="54688" x="9036050" y="2825750"/>
          <p14:tracePt t="54695" x="8991600" y="2857500"/>
          <p14:tracePt t="54705" x="8934450" y="2889250"/>
          <p14:tracePt t="54722" x="8826500" y="2959100"/>
          <p14:tracePt t="54739" x="8674100" y="3086100"/>
          <p14:tracePt t="54756" x="8547100" y="3187700"/>
          <p14:tracePt t="54772" x="8432800" y="3289300"/>
          <p14:tracePt t="54789" x="8382000" y="3321050"/>
          <p14:tracePt t="54805" x="8337550" y="3346450"/>
          <p14:tracePt t="54822" x="8324850" y="3346450"/>
          <p14:tracePt t="54839" x="8267700" y="3346450"/>
          <p14:tracePt t="54855" x="8229600" y="3333750"/>
          <p14:tracePt t="54872" x="8172450" y="3314700"/>
          <p14:tracePt t="54944" x="8153400" y="3308350"/>
          <p14:tracePt t="54951" x="8128000" y="3295650"/>
          <p14:tracePt t="54972" x="8064500" y="3251200"/>
          <p14:tracePt t="54989" x="7861300" y="3155950"/>
          <p14:tracePt t="55005" x="7531100" y="3003550"/>
          <p14:tracePt t="55022" x="7048500" y="2851150"/>
          <p14:tracePt t="55040" x="6661150" y="2628900"/>
          <p14:tracePt t="55057" x="6318250" y="2400300"/>
          <p14:tracePt t="55073" x="6127750" y="2298700"/>
          <p14:tracePt t="55089" x="5962650" y="2222500"/>
          <p14:tracePt t="55106" x="5822950" y="2159000"/>
          <p14:tracePt t="55122" x="5715000" y="2127250"/>
          <p14:tracePt t="55139" x="5683250" y="2108200"/>
          <p14:tracePt t="55172" x="5664200" y="2108200"/>
          <p14:tracePt t="55191" x="5607050" y="2108200"/>
          <p14:tracePt t="55212" x="5410200" y="2108200"/>
          <p14:tracePt t="55216" x="5346700" y="2108200"/>
          <p14:tracePt t="55227" x="5295900" y="2108200"/>
          <p14:tracePt t="55239" x="5213350" y="2101850"/>
          <p14:tracePt t="55257" x="5162550" y="2089150"/>
          <p14:tracePt t="55273" x="5111750" y="2082800"/>
          <p14:tracePt t="55289" x="5035550" y="2082800"/>
          <p14:tracePt t="55305" x="4933950" y="2082800"/>
          <p14:tracePt t="55323" x="4864100" y="2082800"/>
          <p14:tracePt t="55341" x="4838700" y="2089150"/>
          <p14:tracePt t="57136" x="4832350" y="2089150"/>
          <p14:tracePt t="57156" x="4800600" y="2089150"/>
          <p14:tracePt t="57173" x="4737100" y="2082800"/>
          <p14:tracePt t="57189" x="4667250" y="2082800"/>
          <p14:tracePt t="57206" x="4591050" y="2127250"/>
          <p14:tracePt t="57223" x="4400550" y="2343150"/>
          <p14:tracePt t="57239" x="4279900" y="2508250"/>
          <p14:tracePt t="57256" x="4203700" y="2660650"/>
          <p14:tracePt t="57273" x="4102100" y="2781300"/>
          <p14:tracePt t="57290" x="3987800" y="2895600"/>
          <p14:tracePt t="57306" x="3854450" y="2997200"/>
          <p14:tracePt t="57323" x="3683000" y="3067050"/>
          <p14:tracePt t="57339" x="3467100" y="3155950"/>
          <p14:tracePt t="57356" x="3175000" y="3276600"/>
          <p14:tracePt t="57373" x="2914650" y="3390900"/>
          <p14:tracePt t="57389" x="2768600" y="3473450"/>
          <p14:tracePt t="57406" x="2673350" y="3536950"/>
          <p14:tracePt t="57423" x="2552700" y="3638550"/>
          <p14:tracePt t="57439" x="2451100" y="3714750"/>
          <p14:tracePt t="57456" x="2336800" y="3822700"/>
          <p14:tracePt t="57473" x="2190750" y="3930650"/>
          <p14:tracePt t="57490" x="2101850" y="4038600"/>
          <p14:tracePt t="57506" x="2057400" y="4114800"/>
          <p14:tracePt t="57523" x="2000250" y="4191000"/>
          <p14:tracePt t="57540" x="1930400" y="4279900"/>
          <p14:tracePt t="57556" x="1816100" y="4375150"/>
          <p14:tracePt t="57573" x="1714500" y="4445000"/>
          <p14:tracePt t="57589" x="1651000" y="4533900"/>
          <p14:tracePt t="57606" x="1600200" y="4603750"/>
          <p14:tracePt t="57607" x="1593850" y="4603750"/>
          <p14:tracePt t="57623" x="1587500" y="4610100"/>
          <p14:tracePt t="57640" x="1562100" y="4610100"/>
          <p14:tracePt t="57656" x="1530350" y="4610100"/>
          <p14:tracePt t="57673" x="1504950" y="4610100"/>
          <p14:tracePt t="57691" x="1485900" y="4603750"/>
          <p14:tracePt t="57707" x="1466850" y="4565650"/>
          <p14:tracePt t="57723" x="1454150" y="4521200"/>
          <p14:tracePt t="57741" x="1428750" y="4489450"/>
          <p14:tracePt t="57769" x="1416050" y="4445000"/>
          <p14:tracePt t="57783" x="1416050" y="4419600"/>
          <p14:tracePt t="57791" x="1416050" y="4406900"/>
          <p14:tracePt t="57808" x="1422400" y="4381500"/>
          <p14:tracePt t="57823" x="1549400" y="4337050"/>
          <p14:tracePt t="57840" x="1651000" y="4311650"/>
          <p14:tracePt t="57857" x="1682750" y="4311650"/>
          <p14:tracePt t="57874" x="1714500" y="4305300"/>
          <p14:tracePt t="57890" x="1739900" y="4305300"/>
          <p14:tracePt t="57906" x="1784350" y="4298950"/>
          <p14:tracePt t="57925" x="1822450" y="4298950"/>
          <p14:tracePt t="57940" x="1885950" y="4286250"/>
          <p14:tracePt t="57957" x="1930400" y="4286250"/>
          <p14:tracePt t="57973" x="1962150" y="4286250"/>
          <p14:tracePt t="57992" x="1981200" y="4286250"/>
          <p14:tracePt t="58009" x="2000250" y="4286250"/>
          <p14:tracePt t="58026" x="2063750" y="4286250"/>
          <p14:tracePt t="58041" x="2101850" y="4286250"/>
          <p14:tracePt t="58057" x="2279650" y="4286250"/>
          <p14:tracePt t="58073" x="2419350" y="4286250"/>
          <p14:tracePt t="58090" x="2520950" y="4286250"/>
          <p14:tracePt t="58106" x="2609850" y="4286250"/>
          <p14:tracePt t="58125" x="2724150" y="4286250"/>
          <p14:tracePt t="58149" x="2908300" y="4286250"/>
          <p14:tracePt t="58157" x="3003550" y="4286250"/>
          <p14:tracePt t="58174" x="3175000" y="4286250"/>
          <p14:tracePt t="58191" x="3371850" y="4286250"/>
          <p14:tracePt t="58193" x="3467100" y="4279900"/>
          <p14:tracePt t="58208" x="3549650" y="4273550"/>
          <p14:tracePt t="58214" x="3670300" y="4267200"/>
          <p14:tracePt t="58231" x="4025900" y="4203700"/>
          <p14:tracePt t="58241" x="4140200" y="4191000"/>
          <p14:tracePt t="58256" x="4362450" y="4165600"/>
          <p14:tracePt t="58273" x="4584700" y="4159250"/>
          <p14:tracePt t="58290" x="4718050" y="4159250"/>
          <p14:tracePt t="58308" x="4819650" y="4159250"/>
          <p14:tracePt t="58313" x="4870450" y="4159250"/>
          <p14:tracePt t="58333" x="4940300" y="4152900"/>
          <p14:tracePt t="58346" x="5010150" y="4152900"/>
          <p14:tracePt t="58357" x="5054600" y="4152900"/>
          <p14:tracePt t="58360" x="5080000" y="4152900"/>
          <p14:tracePt t="58375" x="5105400" y="4146550"/>
          <p14:tracePt t="58390" x="5118100" y="4140200"/>
          <p14:tracePt t="58585" x="5124450" y="4140200"/>
          <p14:tracePt t="58720" x="5105400" y="4140200"/>
          <p14:tracePt t="58728" x="5086350" y="4140200"/>
          <p14:tracePt t="58740" x="5060950" y="4140200"/>
          <p14:tracePt t="58757" x="4997450" y="4140200"/>
          <p14:tracePt t="58774" x="4914900" y="4140200"/>
          <p14:tracePt t="58776" x="4851400" y="4140200"/>
          <p14:tracePt t="58790" x="4806950" y="4146550"/>
          <p14:tracePt t="58807" x="4737100" y="4165600"/>
          <p14:tracePt t="58823" x="4686300" y="4184650"/>
          <p14:tracePt t="58840" x="4673600" y="4197350"/>
          <p14:tracePt t="58857" x="4667250" y="4197350"/>
          <p14:tracePt t="58873" x="4660900" y="4203700"/>
          <p14:tracePt t="62672" x="4660900" y="4210050"/>
          <p14:tracePt t="62679" x="4641850" y="4216400"/>
          <p14:tracePt t="62692" x="4622800" y="4216400"/>
          <p14:tracePt t="62708" x="4597400" y="4216400"/>
          <p14:tracePt t="62725" x="4578350" y="4229100"/>
          <p14:tracePt t="62741" x="4572000" y="4229100"/>
          <p14:tracePt t="62758" x="4559300" y="4235450"/>
          <p14:tracePt t="62775" x="4552950" y="4235450"/>
          <p14:tracePt t="62848" x="4546600" y="4235450"/>
          <p14:tracePt t="62856" x="4540250" y="4235450"/>
          <p14:tracePt t="62875" x="4533900" y="4235450"/>
          <p14:tracePt t="62913" x="4527550" y="4235450"/>
          <p14:tracePt t="62937" x="4521200" y="4235450"/>
          <p14:tracePt t="62992" x="4514850" y="4235450"/>
          <p14:tracePt t="63049" x="4508500" y="4229100"/>
          <p14:tracePt t="63112" x="4508500" y="4222750"/>
          <p14:tracePt t="66112" x="4445000" y="4210050"/>
          <p14:tracePt t="66120" x="4286250" y="4203700"/>
          <p14:tracePt t="66127" x="4025900" y="4203700"/>
          <p14:tracePt t="66143" x="3752850" y="4203700"/>
          <p14:tracePt t="66159" x="3009900" y="4203700"/>
          <p14:tracePt t="66176" x="2514600" y="4146550"/>
          <p14:tracePt t="66193" x="2146300" y="4083050"/>
          <p14:tracePt t="66209" x="1924050" y="4064000"/>
          <p14:tracePt t="66226" x="1778000" y="4038600"/>
          <p14:tracePt t="66243" x="1644650" y="4019550"/>
          <p14:tracePt t="66259" x="1562100" y="4006850"/>
          <p14:tracePt t="66276" x="1485900" y="3987800"/>
          <p14:tracePt t="66293" x="1460500" y="3987800"/>
          <p14:tracePt t="66309" x="1454150" y="3987800"/>
          <p14:tracePt t="66342" x="1447800" y="3987800"/>
          <p14:tracePt t="66359" x="1358900" y="4006850"/>
          <p14:tracePt t="66376" x="1200150" y="4044950"/>
          <p14:tracePt t="66393" x="1047750" y="4070350"/>
          <p14:tracePt t="66411" x="933450" y="4095750"/>
          <p14:tracePt t="66426" x="889000" y="4108450"/>
          <p14:tracePt t="66443" x="857250" y="4121150"/>
          <p14:tracePt t="66459" x="825500" y="4133850"/>
          <p14:tracePt t="66476" x="800100" y="4146550"/>
          <p14:tracePt t="66493" x="787400" y="4152900"/>
          <p14:tracePt t="66509" x="787400" y="4159250"/>
          <p14:tracePt t="66608" x="781050" y="4165600"/>
          <p14:tracePt t="66626" x="781050" y="4178300"/>
          <p14:tracePt t="66660" x="793750" y="4191000"/>
          <p14:tracePt t="66676" x="800100" y="4191000"/>
          <p14:tracePt t="66743" x="812800" y="4191000"/>
          <p14:tracePt t="66751" x="819150" y="4197350"/>
          <p14:tracePt t="100008" x="825500" y="4203700"/>
          <p14:tracePt t="100020" x="844550" y="4203700"/>
          <p14:tracePt t="100037" x="901700" y="4203700"/>
          <p14:tracePt t="100054" x="952500" y="4203700"/>
          <p14:tracePt t="100071" x="996950" y="4203700"/>
          <p14:tracePt t="100071" x="1041400" y="4203700"/>
          <p14:tracePt t="100087" x="1225550" y="4248150"/>
          <p14:tracePt t="100104" x="1473200" y="4260850"/>
          <p14:tracePt t="100121" x="1866900" y="4260850"/>
          <p14:tracePt t="100137" x="2216150" y="4260850"/>
          <p14:tracePt t="100154" x="2470150" y="4241800"/>
          <p14:tracePt t="100171" x="2654300" y="4210050"/>
          <p14:tracePt t="100187" x="2781300" y="4184650"/>
          <p14:tracePt t="100204" x="2857500" y="4165600"/>
          <p14:tracePt t="100221" x="2882900" y="4146550"/>
          <p14:tracePt t="100237" x="2882900" y="4140200"/>
          <p14:tracePt t="100271" x="2844800" y="4140200"/>
          <p14:tracePt t="100287" x="2686050" y="4197350"/>
          <p14:tracePt t="100304" x="2470150" y="4298950"/>
          <p14:tracePt t="100321" x="2286000" y="4394200"/>
          <p14:tracePt t="100337" x="2171700" y="4432300"/>
          <p14:tracePt t="100354" x="2120900" y="4464050"/>
          <p14:tracePt t="100371" x="2095500" y="4476750"/>
          <p14:tracePt t="100439" x="2108200" y="4476750"/>
          <p14:tracePt t="100447" x="2159000" y="4476750"/>
          <p14:tracePt t="100455" x="2241550" y="4425950"/>
          <p14:tracePt t="100471" x="2368550" y="4330700"/>
          <p14:tracePt t="100487" x="2787650" y="3905250"/>
          <p14:tracePt t="100504" x="3009900" y="3346450"/>
          <p14:tracePt t="100521" x="3067050" y="2667000"/>
          <p14:tracePt t="100537" x="3035300" y="1968500"/>
          <p14:tracePt t="100554" x="3016250" y="1416050"/>
          <p14:tracePt t="100571" x="3016250" y="1130300"/>
          <p14:tracePt t="100588" x="2978150" y="1003300"/>
          <p14:tracePt t="100604" x="2863850" y="882650"/>
          <p14:tracePt t="100621" x="2628900" y="762000"/>
          <p14:tracePt t="100637" x="2330450" y="666750"/>
          <p14:tracePt t="100654" x="2019300" y="615950"/>
          <p14:tracePt t="100671" x="1714500" y="596900"/>
          <p14:tracePt t="100687" x="1365250" y="596900"/>
          <p14:tracePt t="100704" x="1117600" y="628650"/>
          <p14:tracePt t="100721" x="889000" y="736600"/>
          <p14:tracePt t="100737" x="755650" y="869950"/>
          <p14:tracePt t="100754" x="704850" y="1041400"/>
          <p14:tracePt t="100771" x="704850" y="1289050"/>
          <p14:tracePt t="100788" x="838200" y="1657350"/>
          <p14:tracePt t="100804" x="1123950" y="2070100"/>
          <p14:tracePt t="100821" x="1524000" y="2432050"/>
          <p14:tracePt t="100838" x="1962150" y="2673350"/>
          <p14:tracePt t="100854" x="2355850" y="2794000"/>
          <p14:tracePt t="100871" x="2762250" y="2870200"/>
          <p14:tracePt t="100872" x="2971800" y="2876550"/>
          <p14:tracePt t="100887" x="3308350" y="2863850"/>
          <p14:tracePt t="100904" x="3562350" y="2755900"/>
          <p14:tracePt t="100921" x="3848100" y="2514600"/>
          <p14:tracePt t="100937" x="4057650" y="2266950"/>
          <p14:tracePt t="100954" x="4197350" y="2012950"/>
          <p14:tracePt t="100971" x="4222750" y="1822450"/>
          <p14:tracePt t="100988" x="4222750" y="1676400"/>
          <p14:tracePt t="101004" x="4159250" y="1543050"/>
          <p14:tracePt t="101021" x="4083050" y="1473200"/>
          <p14:tracePt t="101038" x="3994150" y="1447800"/>
          <p14:tracePt t="101054" x="3892550" y="1447800"/>
          <p14:tracePt t="101071" x="3746500" y="1447800"/>
          <p14:tracePt t="101088" x="3663950" y="1473200"/>
          <p14:tracePt t="101104" x="3619500" y="1511300"/>
          <p14:tracePt t="101121" x="3587750" y="1568450"/>
          <p14:tracePt t="101137" x="3575050" y="1612900"/>
          <p14:tracePt t="101154" x="3575050" y="1644650"/>
          <p14:tracePt t="101171" x="3575050" y="1689100"/>
          <p14:tracePt t="101188" x="3575050" y="1714500"/>
          <p14:tracePt t="101204" x="3587750" y="1765300"/>
          <p14:tracePt t="101221" x="3619500" y="1809750"/>
          <p14:tracePt t="101238" x="3657600" y="1847850"/>
          <p14:tracePt t="101254" x="3695700" y="1879600"/>
          <p14:tracePt t="101255" x="3714750" y="1879600"/>
          <p14:tracePt t="101271" x="3740150" y="1898650"/>
          <p14:tracePt t="101304" x="3746500" y="1898650"/>
          <p14:tracePt t="105040" x="3752850" y="1917700"/>
          <p14:tracePt t="105048" x="3752850" y="1943100"/>
          <p14:tracePt t="105056" x="3752850" y="1968500"/>
          <p14:tracePt t="105072" x="3752850" y="2051050"/>
          <p14:tracePt t="105089" x="3752850" y="2139950"/>
          <p14:tracePt t="105106" x="3778250" y="2260600"/>
          <p14:tracePt t="105123" x="3822700" y="2387600"/>
          <p14:tracePt t="105139" x="3873500" y="2482850"/>
          <p14:tracePt t="105156" x="3911600" y="2559050"/>
          <p14:tracePt t="105172" x="3937000" y="2641600"/>
          <p14:tracePt t="105189" x="3962400" y="2717800"/>
          <p14:tracePt t="105205" x="3994150" y="2806700"/>
          <p14:tracePt t="105223" x="4032250" y="2895600"/>
          <p14:tracePt t="105239" x="4064000" y="3009900"/>
          <p14:tracePt t="105256" x="4089400" y="3168650"/>
          <p14:tracePt t="105272" x="4089400" y="3232150"/>
          <p14:tracePt t="105289" x="4089400" y="3276600"/>
          <p14:tracePt t="105306" x="4057650" y="3333750"/>
          <p14:tracePt t="105323" x="4025900" y="3429000"/>
          <p14:tracePt t="105339" x="3994150" y="3536950"/>
          <p14:tracePt t="105356" x="3968750" y="3619500"/>
          <p14:tracePt t="105372" x="3956050" y="3670300"/>
          <p14:tracePt t="105389" x="3943350" y="3695700"/>
          <p14:tracePt t="105406" x="3943350" y="3702050"/>
          <p14:tracePt t="105422" x="3943350" y="3727450"/>
          <p14:tracePt t="105423" x="3937000" y="3752850"/>
          <p14:tracePt t="105439" x="3917950" y="3790950"/>
          <p14:tracePt t="105456" x="3854450" y="3917950"/>
          <p14:tracePt t="105472" x="3816350" y="3994150"/>
          <p14:tracePt t="105489" x="3803650" y="4044950"/>
          <p14:tracePt t="105506" x="3797300" y="4070350"/>
          <p14:tracePt t="105523" x="3790950" y="4076700"/>
          <p14:tracePt t="105539" x="3765550" y="4127500"/>
          <p14:tracePt t="105556" x="3708400" y="4229100"/>
          <p14:tracePt t="105572" x="3644900" y="4324350"/>
          <p14:tracePt t="105589" x="3594100" y="4387850"/>
          <p14:tracePt t="105606" x="3568700" y="4438650"/>
          <p14:tracePt t="105622" x="3568700" y="4445000"/>
          <p14:tracePt t="105656" x="3543300" y="4489450"/>
          <p14:tracePt t="105672" x="3498850" y="4559300"/>
          <p14:tracePt t="105689" x="3441700" y="4648200"/>
          <p14:tracePt t="105706" x="3390900" y="4705350"/>
          <p14:tracePt t="105723" x="3378200" y="4730750"/>
          <p14:tracePt t="105739" x="3371850" y="4749800"/>
          <p14:tracePt t="105756" x="3365500" y="4756150"/>
          <p14:tracePt t="105772" x="3359150" y="4768850"/>
          <p14:tracePt t="105789" x="3340100" y="4794250"/>
          <p14:tracePt t="105806" x="3314700" y="4826000"/>
          <p14:tracePt t="105823" x="3276600" y="4914900"/>
          <p14:tracePt t="105824" x="3263900" y="4940300"/>
          <p14:tracePt t="105839" x="3238500" y="4972050"/>
          <p14:tracePt t="105888" x="3232150" y="4972050"/>
          <p14:tracePt t="105906" x="3194050" y="4972050"/>
          <p14:tracePt t="105922" x="3117850" y="4972050"/>
          <p14:tracePt t="105939" x="3041650" y="4953000"/>
          <p14:tracePt t="105956" x="2921000" y="4914900"/>
          <p14:tracePt t="105972" x="2762250" y="4889500"/>
          <p14:tracePt t="105989" x="2559050" y="4883150"/>
          <p14:tracePt t="106006" x="2298700" y="4883150"/>
          <p14:tracePt t="106023" x="1987550" y="4883150"/>
          <p14:tracePt t="106039" x="1447800" y="4984750"/>
          <p14:tracePt t="106056" x="1282700" y="5073650"/>
          <p14:tracePt t="106073" x="1155700" y="5194300"/>
          <p14:tracePt t="106090" x="1054100" y="5295900"/>
          <p14:tracePt t="106106" x="927100" y="5429250"/>
          <p14:tracePt t="106123" x="800100" y="5695950"/>
          <p14:tracePt t="106140" x="692150" y="6013450"/>
          <p14:tracePt t="106156" x="615950" y="6242050"/>
          <p14:tracePt t="106173" x="584200" y="6400800"/>
          <p14:tracePt t="106189" x="609600" y="6546850"/>
          <p14:tracePt t="106206" x="698500" y="6667500"/>
          <p14:tracePt t="106256" x="1460500" y="6851650"/>
          <p14:tracePt t="106273" x="2063750" y="6851650"/>
          <p14:tracePt t="106290" x="2616200" y="6851650"/>
          <p14:tracePt t="106306" x="3098800" y="6794500"/>
          <p14:tracePt t="106323" x="3327400" y="6750050"/>
          <p14:tracePt t="106339" x="3492500" y="6699250"/>
          <p14:tracePt t="106356" x="3689350" y="6623050"/>
          <p14:tracePt t="106373" x="4025900" y="6502400"/>
          <p14:tracePt t="106389" x="4565650" y="6299200"/>
          <p14:tracePt t="106406" x="5067300" y="6070600"/>
          <p14:tracePt t="106407" x="5238750" y="5956300"/>
          <p14:tracePt t="106423" x="5365750" y="5848350"/>
          <p14:tracePt t="106424" x="5461000" y="5759450"/>
          <p14:tracePt t="106439" x="5581650" y="5556250"/>
          <p14:tracePt t="106456" x="5715000" y="5276850"/>
          <p14:tracePt t="106473" x="5803900" y="5073650"/>
          <p14:tracePt t="106489" x="5854700" y="4908550"/>
          <p14:tracePt t="106506" x="5861050" y="4819650"/>
          <p14:tracePt t="106523" x="5861050" y="4705350"/>
          <p14:tracePt t="106539" x="5842000" y="4578350"/>
          <p14:tracePt t="106556" x="5721350" y="4451350"/>
          <p14:tracePt t="106573" x="5562600" y="4349750"/>
          <p14:tracePt t="106589" x="5391150" y="4279900"/>
          <p14:tracePt t="106606" x="5238750" y="4229100"/>
          <p14:tracePt t="106623" x="5092700" y="4216400"/>
          <p14:tracePt t="106639" x="4889500" y="4197350"/>
          <p14:tracePt t="106656" x="4699000" y="4197350"/>
          <p14:tracePt t="106673" x="4533900" y="4241800"/>
          <p14:tracePt t="106690" x="4394200" y="4318000"/>
          <p14:tracePt t="106706" x="4292600" y="4419600"/>
          <p14:tracePt t="106723" x="4235450" y="4540250"/>
          <p14:tracePt t="106740" x="4191000" y="4641850"/>
          <p14:tracePt t="106756" x="4171950" y="4806950"/>
          <p14:tracePt t="106773" x="4140200" y="4997450"/>
          <p14:tracePt t="106789" x="4140200" y="5245100"/>
          <p14:tracePt t="106806" x="4133850" y="5543550"/>
          <p14:tracePt t="106823" x="4140200" y="5607050"/>
          <p14:tracePt t="106839" x="4178300" y="5689600"/>
          <p14:tracePt t="106856" x="4191000" y="5695950"/>
          <p14:tracePt t="106927" x="4191000" y="5702300"/>
          <p14:tracePt t="106935" x="4197350" y="5702300"/>
          <p14:tracePt t="106944" x="4197350" y="5708650"/>
          <p14:tracePt t="106956" x="4203700" y="5708650"/>
          <p14:tracePt t="106973" x="4210050" y="5708650"/>
          <p14:tracePt t="106990" x="4222750" y="5708650"/>
          <p14:tracePt t="107006" x="4229100" y="5708650"/>
          <p14:tracePt t="107023" x="4235450" y="5715000"/>
          <p14:tracePt t="107039" x="4235450" y="5721350"/>
          <p14:tracePt t="107719" x="4241800" y="5721350"/>
          <p14:tracePt t="107759" x="4241800" y="5715000"/>
          <p14:tracePt t="107769" x="4241800" y="5708650"/>
          <p14:tracePt t="107776" x="4241800" y="5689600"/>
          <p14:tracePt t="107790" x="4229100" y="5670550"/>
          <p14:tracePt t="107807" x="4165600" y="5607050"/>
          <p14:tracePt t="107823" x="3898900" y="5429250"/>
          <p14:tracePt t="107840" x="3600450" y="5257800"/>
          <p14:tracePt t="107857" x="3270250" y="5105400"/>
          <p14:tracePt t="107873" x="3105150" y="5041900"/>
          <p14:tracePt t="107890" x="3054350" y="5003800"/>
          <p14:tracePt t="107907" x="3048000" y="4997450"/>
          <p14:tracePt t="107940" x="3041650" y="4991100"/>
          <p14:tracePt t="107956" x="3035300" y="4991100"/>
          <p14:tracePt t="107973" x="3016250" y="4984750"/>
          <p14:tracePt t="108011" x="3009900" y="4984750"/>
          <p14:tracePt t="108026" x="3009900" y="4959350"/>
          <p14:tracePt t="108040" x="3098800" y="4870450"/>
          <p14:tracePt t="108057" x="3225800" y="4781550"/>
          <p14:tracePt t="108073" x="3371850" y="4692650"/>
          <p14:tracePt t="108091" x="3536950" y="4629150"/>
          <p14:tracePt t="108107" x="3733800" y="4591050"/>
          <p14:tracePt t="108124" x="4000500" y="4546600"/>
          <p14:tracePt t="108140" x="4165600" y="4521200"/>
          <p14:tracePt t="108157" x="4248150" y="4508500"/>
          <p14:tracePt t="108173" x="4292600" y="4502150"/>
          <p14:tracePt t="108212" x="4305300" y="4502150"/>
          <p14:tracePt t="108223" x="4343400" y="4508500"/>
          <p14:tracePt t="108240" x="4394200" y="4521200"/>
          <p14:tracePt t="108256" x="4445000" y="4540250"/>
          <p14:tracePt t="108273" x="4508500" y="4565650"/>
          <p14:tracePt t="108290" x="4565650" y="4578350"/>
          <p14:tracePt t="108307" x="4667250" y="4629150"/>
          <p14:tracePt t="108324" x="4819650" y="4679950"/>
          <p14:tracePt t="108340" x="4991100" y="4724400"/>
          <p14:tracePt t="108357" x="5105400" y="4749800"/>
          <p14:tracePt t="108373" x="5162550" y="4762500"/>
          <p14:tracePt t="108390" x="5187950" y="4762500"/>
          <p14:tracePt t="108407" x="5213350" y="4756150"/>
          <p14:tracePt t="108423" x="5251450" y="4737100"/>
          <p14:tracePt t="108440" x="5257800" y="4724400"/>
          <p14:tracePt t="108457" x="5257800" y="4699000"/>
          <p14:tracePt t="108473" x="5257800" y="4673600"/>
          <p14:tracePt t="108490" x="5257800" y="4629150"/>
          <p14:tracePt t="108507" x="5257800" y="4559300"/>
          <p14:tracePt t="108523" x="5219700" y="4502150"/>
          <p14:tracePt t="108540" x="5156200" y="4438650"/>
          <p14:tracePt t="108557" x="5041900" y="4394200"/>
          <p14:tracePt t="108573" x="4908550" y="4362450"/>
          <p14:tracePt t="108590" x="4787900" y="4330700"/>
          <p14:tracePt t="108607" x="4692650" y="4330700"/>
          <p14:tracePt t="108623" x="4578350" y="4330700"/>
          <p14:tracePt t="108640" x="4508500" y="4337050"/>
          <p14:tracePt t="108657" x="4419600" y="4394200"/>
          <p14:tracePt t="108673" x="4311650" y="4476750"/>
          <p14:tracePt t="108690" x="4229100" y="4552950"/>
          <p14:tracePt t="108707" x="4165600" y="4629150"/>
          <p14:tracePt t="108724" x="4146550" y="4699000"/>
          <p14:tracePt t="108740" x="4146550" y="4730750"/>
          <p14:tracePt t="108757" x="4152900" y="4775200"/>
          <p14:tracePt t="108774" x="4178300" y="4806950"/>
          <p14:tracePt t="108790" x="4210050" y="4819650"/>
          <p14:tracePt t="108807" x="4330700" y="4851400"/>
          <p14:tracePt t="108824" x="4451350" y="4857750"/>
          <p14:tracePt t="108840" x="4603750" y="4857750"/>
          <p14:tracePt t="108857" x="4768850" y="4857750"/>
          <p14:tracePt t="108874" x="4908550" y="4851400"/>
          <p14:tracePt t="108890" x="4972050" y="4819650"/>
          <p14:tracePt t="108907" x="4991100" y="4813300"/>
          <p14:tracePt t="108952" x="4997450" y="4806950"/>
          <p14:tracePt t="109079" x="4991100" y="4794250"/>
          <p14:tracePt t="109088" x="4991100" y="4781550"/>
          <p14:tracePt t="109107" x="4991100" y="4756150"/>
          <p14:tracePt t="109161" x="4991100" y="4749800"/>
          <p14:tracePt t="111655" x="4984750" y="4737100"/>
          <p14:tracePt t="111674" x="4953000" y="4648200"/>
          <p14:tracePt t="111691" x="4813300" y="4375150"/>
          <p14:tracePt t="111708" x="4565650" y="4038600"/>
          <p14:tracePt t="111725" x="4438650" y="3879850"/>
          <p14:tracePt t="111741" x="4400550" y="3822700"/>
          <p14:tracePt t="111888" x="4400550" y="3816350"/>
          <p14:tracePt t="111896" x="4387850" y="3810000"/>
          <p14:tracePt t="111908" x="4337050" y="3810000"/>
          <p14:tracePt t="111924" x="4057650" y="3771900"/>
          <p14:tracePt t="111941" x="3848100" y="3733800"/>
          <p14:tracePt t="111958" x="3835400" y="3606800"/>
          <p14:tracePt t="111975" x="3848100" y="3486150"/>
          <p14:tracePt t="111991" x="3854450" y="2679700"/>
          <p14:tracePt t="112008" x="3702050" y="2146300"/>
          <p14:tracePt t="112024" x="3562350" y="1612900"/>
          <p14:tracePt t="112041" x="3460750" y="1187450"/>
          <p14:tracePt t="112058" x="3467100" y="996950"/>
          <p14:tracePt t="112075" x="3594100" y="901700"/>
          <p14:tracePt t="112091" x="3708400" y="838200"/>
          <p14:tracePt t="112108" x="3752850" y="800100"/>
          <p14:tracePt t="112125" x="3765550" y="781050"/>
          <p14:tracePt t="112141" x="3765550" y="755650"/>
          <p14:tracePt t="112158" x="3771900" y="742950"/>
          <p14:tracePt t="112175" x="3790950" y="730250"/>
          <p14:tracePt t="112191" x="3822700" y="711200"/>
          <p14:tracePt t="112208" x="3829050" y="704850"/>
          <p14:tracePt t="112263" x="3829050" y="755650"/>
          <p14:tracePt t="112272" x="3816350" y="863600"/>
          <p14:tracePt t="112280" x="3765550" y="1003300"/>
          <p14:tracePt t="112292" x="3740150" y="1143000"/>
          <p14:tracePt t="112308" x="3683000" y="1377950"/>
          <p14:tracePt t="112325" x="3524250" y="1727200"/>
          <p14:tracePt t="112341" x="3327400" y="2108200"/>
          <p14:tracePt t="112358" x="3194050" y="2590800"/>
          <p14:tracePt t="112374" x="3054350" y="3041650"/>
          <p14:tracePt t="112391" x="2914650" y="3422650"/>
          <p14:tracePt t="112408" x="2724150" y="3657600"/>
          <p14:tracePt t="112425" x="2501900" y="3848100"/>
          <p14:tracePt t="112441" x="2273300" y="4025900"/>
          <p14:tracePt t="112459" x="2076450" y="4152900"/>
          <p14:tracePt t="112475" x="1930400" y="4248150"/>
          <p14:tracePt t="112491" x="1803400" y="4324350"/>
          <p14:tracePt t="112508" x="1644650" y="4483100"/>
          <p14:tracePt t="112525" x="1524000" y="4622800"/>
          <p14:tracePt t="112542" x="1384300" y="4775200"/>
          <p14:tracePt t="112559" x="1225550" y="4978400"/>
          <p14:tracePt t="112575" x="1060450" y="5251450"/>
          <p14:tracePt t="112591" x="819150" y="5657850"/>
          <p14:tracePt t="112608" x="647700" y="5873750"/>
          <p14:tracePt t="112625" x="508000" y="6013450"/>
          <p14:tracePt t="112642" x="425450" y="6057900"/>
          <p14:tracePt t="112658" x="355600" y="6146800"/>
          <p14:tracePt t="112691" x="349250" y="6153150"/>
          <p14:tracePt t="112708" x="330200" y="6127750"/>
          <p14:tracePt t="112725" x="317500" y="6070600"/>
          <p14:tracePt t="112741" x="311150" y="6013450"/>
          <p14:tracePt t="112758" x="298450" y="5949950"/>
          <p14:tracePt t="112775" x="266700" y="5867400"/>
          <p14:tracePt t="112791" x="234950" y="5759450"/>
          <p14:tracePt t="112808" x="234950" y="5721350"/>
          <p14:tracePt t="112825" x="234950" y="5695950"/>
          <p14:tracePt t="112841" x="304800" y="5645150"/>
          <p14:tracePt t="112859" x="419100" y="5613400"/>
          <p14:tracePt t="112875" x="590550" y="5588000"/>
          <p14:tracePt t="112892" x="768350" y="5556250"/>
          <p14:tracePt t="112909" x="990600" y="5480050"/>
          <p14:tracePt t="112925" x="1111250" y="5429250"/>
          <p14:tracePt t="112942" x="1200150" y="5359400"/>
          <p14:tracePt t="112959" x="1212850" y="5327650"/>
          <p14:tracePt t="112959" x="1212850" y="5302250"/>
          <p14:tracePt t="112975" x="1193800" y="5270500"/>
          <p14:tracePt t="112991" x="996950" y="5092700"/>
          <p14:tracePt t="113008" x="717550" y="4959350"/>
          <p14:tracePt t="113025" x="457200" y="4838700"/>
          <p14:tracePt t="113042" x="355600" y="4800600"/>
          <p14:tracePt t="113058" x="342900" y="4794250"/>
          <p14:tracePt t="113075" x="355600" y="4768850"/>
          <p14:tracePt t="113092" x="482600" y="4679950"/>
          <p14:tracePt t="113108" x="615950" y="4584700"/>
          <p14:tracePt t="113125" x="730250" y="4508500"/>
          <p14:tracePt t="113141" x="819150" y="4451350"/>
          <p14:tracePt t="113158" x="844550" y="4425950"/>
          <p14:tracePt t="113199" x="844550" y="4419600"/>
          <p14:tracePt t="113208" x="831850" y="4419600"/>
          <p14:tracePt t="113226" x="825500" y="4419600"/>
          <p14:tracePt t="113265" x="819150" y="4419600"/>
          <p14:tracePt t="121544" x="825500" y="4432300"/>
          <p14:tracePt t="121552" x="914400" y="4451350"/>
          <p14:tracePt t="121561" x="1079500" y="4470400"/>
          <p14:tracePt t="121579" x="1562100" y="4483100"/>
          <p14:tracePt t="121594" x="2171700" y="4438650"/>
          <p14:tracePt t="121611" x="2724150" y="4356100"/>
          <p14:tracePt t="121628" x="3244850" y="4273550"/>
          <p14:tracePt t="121645" x="3657600" y="4222750"/>
          <p14:tracePt t="121661" x="4051300" y="4171950"/>
          <p14:tracePt t="121678" x="4457700" y="4095750"/>
          <p14:tracePt t="121695" x="4851400" y="4044950"/>
          <p14:tracePt t="121696" x="5073650" y="4013200"/>
          <p14:tracePt t="121711" x="5276850" y="3987800"/>
          <p14:tracePt t="121728" x="5454650" y="3956050"/>
          <p14:tracePt t="121745" x="5556250" y="3949700"/>
          <p14:tracePt t="121761" x="5651500" y="3937000"/>
          <p14:tracePt t="121778" x="5765800" y="3943350"/>
          <p14:tracePt t="121794" x="5880100" y="4000500"/>
          <p14:tracePt t="121811" x="5975350" y="4064000"/>
          <p14:tracePt t="121828" x="6038850" y="4121150"/>
          <p14:tracePt t="121844" x="6076950" y="4184650"/>
          <p14:tracePt t="121861" x="6178550" y="4241800"/>
          <p14:tracePt t="121878" x="6369050" y="4292600"/>
          <p14:tracePt t="121895" x="6629400" y="4318000"/>
          <p14:tracePt t="121911" x="6965950" y="4318000"/>
          <p14:tracePt t="121928" x="7086600" y="4330700"/>
          <p14:tracePt t="121944" x="7137400" y="4343400"/>
          <p14:tracePt t="121961" x="7162800" y="4349750"/>
          <p14:tracePt t="121979" x="7175500" y="4362450"/>
          <p14:tracePt t="122039" x="7181850" y="4368800"/>
          <p14:tracePt t="122049" x="7181850" y="4381500"/>
          <p14:tracePt t="122055" x="7175500" y="4413250"/>
          <p14:tracePt t="122063" x="7162800" y="4438650"/>
          <p14:tracePt t="122078" x="7143750" y="4495800"/>
          <p14:tracePt t="122095" x="7131050" y="4597400"/>
          <p14:tracePt t="122111" x="7131050" y="4724400"/>
          <p14:tracePt t="122128" x="7118350" y="4743450"/>
          <p14:tracePt t="122175" x="7112000" y="4743450"/>
          <p14:tracePt t="122184" x="7105650" y="4743450"/>
          <p14:tracePt t="122194" x="7099300" y="4743450"/>
          <p14:tracePt t="122212" x="7092950" y="4743450"/>
          <p14:tracePt t="122228" x="7080250" y="4737100"/>
          <p14:tracePt t="122245" x="7048500" y="4724400"/>
          <p14:tracePt t="122261" x="7016750" y="4718050"/>
          <p14:tracePt t="122278" x="6959600" y="4705350"/>
          <p14:tracePt t="122294" x="6927850" y="4699000"/>
          <p14:tracePt t="122295" x="6908800" y="4692650"/>
          <p14:tracePt t="122368" x="6902450" y="4692650"/>
          <p14:tracePt t="122375" x="6896100" y="4692650"/>
          <p14:tracePt t="122395" x="6883400" y="4679950"/>
          <p14:tracePt t="122428" x="6870700" y="4673600"/>
          <p14:tracePt t="122445" x="6845300" y="4648200"/>
          <p14:tracePt t="122462" x="6788150" y="4591050"/>
          <p14:tracePt t="122463" x="6756400" y="4527550"/>
          <p14:tracePt t="122478" x="6718300" y="4476750"/>
          <p14:tracePt t="122495" x="6635750" y="4387850"/>
          <p14:tracePt t="122496" x="6604000" y="4343400"/>
          <p14:tracePt t="122511" x="6540500" y="4298950"/>
          <p14:tracePt t="122528" x="6496050" y="4260850"/>
          <p14:tracePt t="122545" x="6445250" y="4241800"/>
          <p14:tracePt t="122562" x="6394450" y="4229100"/>
          <p14:tracePt t="122578" x="6356350" y="4229100"/>
          <p14:tracePt t="122595" x="6299200" y="4216400"/>
          <p14:tracePt t="122612" x="6261100" y="4216400"/>
          <p14:tracePt t="122628" x="6235700" y="4229100"/>
          <p14:tracePt t="122645" x="6203950" y="4248150"/>
          <p14:tracePt t="122661" x="6184900" y="4273550"/>
          <p14:tracePt t="122678" x="6165850" y="4292600"/>
          <p14:tracePt t="122695" x="6153150" y="4311650"/>
          <p14:tracePt t="122711" x="6153150" y="4356100"/>
          <p14:tracePt t="122728" x="6153150" y="4419600"/>
          <p14:tracePt t="122745" x="6153150" y="4483100"/>
          <p14:tracePt t="122761" x="6203950" y="4565650"/>
          <p14:tracePt t="122778" x="6254750" y="4603750"/>
          <p14:tracePt t="122795" x="6350000" y="4635500"/>
          <p14:tracePt t="122812" x="6457950" y="4667250"/>
          <p14:tracePt t="122828" x="6604000" y="4692650"/>
          <p14:tracePt t="122845" x="6743700" y="4705350"/>
          <p14:tracePt t="122862" x="6870700" y="4705350"/>
          <p14:tracePt t="122879" x="6946900" y="4705350"/>
          <p14:tracePt t="122880" x="6959600" y="4705350"/>
          <p14:tracePt t="122895" x="6985000" y="4692650"/>
          <p14:tracePt t="122911" x="7029450" y="4654550"/>
          <p14:tracePt t="122928" x="7054850" y="4622800"/>
          <p14:tracePt t="122945" x="7073900" y="4603750"/>
          <p14:tracePt t="122962" x="7086600" y="4591050"/>
          <p14:tracePt t="122978" x="7086600" y="4572000"/>
          <p14:tracePt t="122995" x="7092950" y="4540250"/>
          <p14:tracePt t="123012" x="7105650" y="4483100"/>
          <p14:tracePt t="123028" x="7112000" y="4445000"/>
          <p14:tracePt t="123045" x="7112000" y="4419600"/>
          <p14:tracePt t="123062" x="7112000" y="4400550"/>
          <p14:tracePt t="123078" x="7086600" y="4375150"/>
          <p14:tracePt t="123095" x="7048500" y="4349750"/>
          <p14:tracePt t="123111" x="6908800" y="4305300"/>
          <p14:tracePt t="123128" x="6794500" y="4273550"/>
          <p14:tracePt t="123145" x="6673850" y="4254500"/>
          <p14:tracePt t="123162" x="6565900" y="4254500"/>
          <p14:tracePt t="123179" x="6445250" y="4248150"/>
          <p14:tracePt t="123195" x="6330950" y="4254500"/>
          <p14:tracePt t="123212" x="6261100" y="4292600"/>
          <p14:tracePt t="123229" x="6184900" y="4343400"/>
          <p14:tracePt t="123245" x="6134100" y="4406900"/>
          <p14:tracePt t="123262" x="6121400" y="4438650"/>
          <p14:tracePt t="123278" x="6121400" y="4470400"/>
          <p14:tracePt t="123295" x="6134100" y="4514850"/>
          <p14:tracePt t="123312" x="6184900" y="4565650"/>
          <p14:tracePt t="123328" x="6254750" y="4616450"/>
          <p14:tracePt t="123345" x="6330950" y="4660900"/>
          <p14:tracePt t="123362" x="6451600" y="4718050"/>
          <p14:tracePt t="123379" x="6597650" y="4737100"/>
          <p14:tracePt t="123395" x="6769100" y="4749800"/>
          <p14:tracePt t="123412" x="6902450" y="4749800"/>
          <p14:tracePt t="123428" x="6991350" y="4749800"/>
          <p14:tracePt t="123445" x="7054850" y="4730750"/>
          <p14:tracePt t="123462" x="7073900" y="4711700"/>
          <p14:tracePt t="123479" x="7080250" y="4660900"/>
          <p14:tracePt t="123495" x="7080250" y="4610100"/>
          <p14:tracePt t="123512" x="7080250" y="4546600"/>
          <p14:tracePt t="123528" x="7067550" y="4470400"/>
          <p14:tracePt t="123545" x="7035800" y="4419600"/>
          <p14:tracePt t="123562" x="6997700" y="4394200"/>
          <p14:tracePt t="123579" x="6965950" y="4387850"/>
          <p14:tracePt t="123595" x="6921500" y="4375150"/>
          <p14:tracePt t="123612" x="6883400" y="4375150"/>
          <p14:tracePt t="123629" x="6845300" y="4387850"/>
          <p14:tracePt t="123645" x="6807200" y="4400550"/>
          <p14:tracePt t="123662" x="6769100" y="4413250"/>
          <p14:tracePt t="123679" x="6737350" y="4432300"/>
          <p14:tracePt t="123695" x="6699250" y="4432300"/>
          <p14:tracePt t="123904" x="6692900" y="4438650"/>
          <p14:tracePt t="123911" x="6686550" y="4445000"/>
          <p14:tracePt t="123919" x="6680200" y="4457700"/>
          <p14:tracePt t="123945" x="6673850" y="4470400"/>
          <p14:tracePt t="123962" x="6667500" y="4489450"/>
          <p14:tracePt t="123979" x="6648450" y="4508500"/>
          <p14:tracePt t="123995" x="6642100" y="4533900"/>
          <p14:tracePt t="124012" x="6623050" y="4546600"/>
          <p14:tracePt t="124029" x="6616700" y="4559300"/>
          <p14:tracePt t="124045" x="6616700" y="4572000"/>
          <p14:tracePt t="125144" x="6616700" y="4578350"/>
          <p14:tracePt t="125162" x="6654800" y="4540250"/>
          <p14:tracePt t="125180" x="6731000" y="4413250"/>
          <p14:tracePt t="125196" x="6807200" y="4165600"/>
          <p14:tracePt t="125212" x="6858000" y="3886200"/>
          <p14:tracePt t="125229" x="6858000" y="3657600"/>
          <p14:tracePt t="125246" x="6838950" y="3467100"/>
          <p14:tracePt t="125263" x="6794500" y="3149600"/>
          <p14:tracePt t="125279" x="6699250" y="2806700"/>
          <p14:tracePt t="125296" x="6584950" y="2406650"/>
          <p14:tracePt t="125312" x="6521450" y="2254250"/>
          <p14:tracePt t="125329" x="6489700" y="2139950"/>
          <p14:tracePt t="125346" x="6470650" y="2044700"/>
          <p14:tracePt t="125362" x="6470650" y="1911350"/>
          <p14:tracePt t="125380" x="6470650" y="1784350"/>
          <p14:tracePt t="125396" x="6464300" y="1631950"/>
          <p14:tracePt t="125412" x="6457950" y="1524000"/>
          <p14:tracePt t="125429" x="6445250" y="1479550"/>
          <p14:tracePt t="125446" x="6445250" y="1466850"/>
          <p14:tracePt t="125488" x="6445250" y="1460500"/>
          <p14:tracePt t="125496" x="6445250" y="1447800"/>
          <p14:tracePt t="125512" x="6445250" y="1390650"/>
          <p14:tracePt t="125529" x="6445250" y="1339850"/>
          <p14:tracePt t="125546" x="6445250" y="1301750"/>
          <p14:tracePt t="125563" x="6464300" y="1250950"/>
          <p14:tracePt t="125580" x="6502400" y="1219200"/>
          <p14:tracePt t="125596" x="6559550" y="1187450"/>
          <p14:tracePt t="125613" x="6597650" y="1168400"/>
          <p14:tracePt t="125629" x="6610350" y="1155700"/>
          <p14:tracePt t="125663" x="6623050" y="1155700"/>
          <p14:tracePt t="125679" x="6699250" y="1219200"/>
          <p14:tracePt t="125696" x="6743700" y="1308100"/>
          <p14:tracePt t="125713" x="6762750" y="1390650"/>
          <p14:tracePt t="125729" x="6775450" y="1435100"/>
          <p14:tracePt t="125746" x="6775450" y="1466850"/>
          <p14:tracePt t="125763" x="6775450" y="1492250"/>
          <p14:tracePt t="125780" x="6775450" y="1511300"/>
          <p14:tracePt t="125796" x="6775450" y="1524000"/>
          <p14:tracePt t="125813" x="6775450" y="1536700"/>
          <p14:tracePt t="125846" x="6762750" y="1536700"/>
          <p14:tracePt t="125952" x="6762750" y="1543050"/>
          <p14:tracePt t="125960" x="6781800" y="1562100"/>
          <p14:tracePt t="125980" x="6819900" y="1581150"/>
          <p14:tracePt t="125996" x="6826250" y="1587500"/>
          <p14:tracePt t="126039" x="6807200" y="1587500"/>
          <p14:tracePt t="126047" x="6781800" y="1587500"/>
          <p14:tracePt t="126063" x="6762750" y="1587500"/>
          <p14:tracePt t="126079" x="6673850" y="1562100"/>
          <p14:tracePt t="126096" x="6610350" y="1543050"/>
          <p14:tracePt t="126113" x="6591300" y="1530350"/>
          <p14:tracePt t="126160" x="6610350" y="1530350"/>
          <p14:tracePt t="126168" x="6654800" y="1536700"/>
          <p14:tracePt t="126180" x="6718300" y="1568450"/>
          <p14:tracePt t="126196" x="6813550" y="1600200"/>
          <p14:tracePt t="126213" x="6832600" y="1606550"/>
          <p14:tracePt t="126229" x="6838950" y="1606550"/>
          <p14:tracePt t="126246" x="6838950" y="1619250"/>
          <p14:tracePt t="126263" x="6788150" y="1625600"/>
          <p14:tracePt t="126279" x="6654800" y="1612900"/>
          <p14:tracePt t="126296" x="6597650" y="1587500"/>
          <p14:tracePt t="126313" x="6591300" y="1587500"/>
          <p14:tracePt t="126346" x="6597650" y="1587500"/>
          <p14:tracePt t="126363" x="6667500" y="1593850"/>
          <p14:tracePt t="126380" x="6718300" y="1612900"/>
          <p14:tracePt t="126396" x="6731000" y="1619250"/>
          <p14:tracePt t="126434" x="6718300" y="1619250"/>
          <p14:tracePt t="126446" x="6661150" y="1612900"/>
          <p14:tracePt t="126463" x="6565900" y="1600200"/>
          <p14:tracePt t="126480" x="6521450" y="1581150"/>
          <p14:tracePt t="126599" x="6527800" y="1581150"/>
          <p14:tracePt t="126623" x="6527800" y="1593850"/>
          <p14:tracePt t="126631" x="6534150" y="1606550"/>
          <p14:tracePt t="126646" x="6534150" y="1619250"/>
          <p14:tracePt t="126663" x="6534150" y="1670050"/>
          <p14:tracePt t="126680" x="6527800" y="1714500"/>
          <p14:tracePt t="126696" x="6521450" y="1778000"/>
          <p14:tracePt t="126713" x="6515100" y="1822450"/>
          <p14:tracePt t="126730" x="6515100" y="1873250"/>
          <p14:tracePt t="126746" x="6515100" y="1943100"/>
          <p14:tracePt t="126763" x="6515100" y="2019300"/>
          <p14:tracePt t="126780" x="6515100" y="2108200"/>
          <p14:tracePt t="126796" x="6540500" y="2197100"/>
          <p14:tracePt t="126813" x="6546850" y="2292350"/>
          <p14:tracePt t="126829" x="6565900" y="2381250"/>
          <p14:tracePt t="126847" x="6565900" y="2508250"/>
          <p14:tracePt t="126863" x="6565900" y="2546350"/>
          <p14:tracePt t="126879" x="6565900" y="2641600"/>
          <p14:tracePt t="126896" x="6565900" y="2667000"/>
          <p14:tracePt t="126913" x="6565900" y="2705100"/>
          <p14:tracePt t="126930" x="6553200" y="2736850"/>
          <p14:tracePt t="126946" x="6527800" y="2781300"/>
          <p14:tracePt t="126963" x="6489700" y="2832100"/>
          <p14:tracePt t="126980" x="6470650" y="2870200"/>
          <p14:tracePt t="126996" x="6457950" y="2889250"/>
          <p14:tracePt t="127013" x="6451600" y="2901950"/>
          <p14:tracePt t="127030" x="6432550" y="2914650"/>
          <p14:tracePt t="127046" x="6400800" y="2959100"/>
          <p14:tracePt t="127063" x="6375400" y="2997200"/>
          <p14:tracePt t="127080" x="6299200" y="3143250"/>
          <p14:tracePt t="127096" x="6235700" y="3251200"/>
          <p14:tracePt t="127113" x="6184900" y="3359150"/>
          <p14:tracePt t="127130" x="6146800" y="3454400"/>
          <p14:tracePt t="127146" x="6115050" y="3549650"/>
          <p14:tracePt t="127163" x="6051550" y="3695700"/>
          <p14:tracePt t="127180" x="5975350" y="3892550"/>
          <p14:tracePt t="127196" x="5892800" y="4064000"/>
          <p14:tracePt t="127213" x="5816600" y="4235450"/>
          <p14:tracePt t="127229" x="5772150" y="4356100"/>
          <p14:tracePt t="127246" x="5702300" y="4483100"/>
          <p14:tracePt t="127263" x="5651500" y="4540250"/>
          <p14:tracePt t="127280" x="5556250" y="4610100"/>
          <p14:tracePt t="127296" x="5492750" y="4673600"/>
          <p14:tracePt t="127313" x="5435600" y="4730750"/>
          <p14:tracePt t="127330" x="5384800" y="4787900"/>
          <p14:tracePt t="127347" x="5365750" y="4806950"/>
          <p14:tracePt t="127363" x="5353050" y="4806950"/>
          <p14:tracePt t="127380" x="5302250" y="4813300"/>
          <p14:tracePt t="127396" x="5207000" y="4838700"/>
          <p14:tracePt t="127413" x="5124450" y="4870450"/>
          <p14:tracePt t="127430" x="5086350" y="4895850"/>
          <p14:tracePt t="127446" x="5073650" y="4902200"/>
          <p14:tracePt t="127599" x="5060950" y="4902200"/>
          <p14:tracePt t="127607" x="5054600" y="4902200"/>
          <p14:tracePt t="127624" x="5048250" y="4902200"/>
          <p14:tracePt t="143343" x="5041900" y="4902200"/>
          <p14:tracePt t="143351" x="5029200" y="4902200"/>
          <p14:tracePt t="143368" x="4933950" y="4883150"/>
          <p14:tracePt t="143385" x="4826000" y="4845050"/>
          <p14:tracePt t="143402" x="4756150" y="4813300"/>
          <p14:tracePt t="143419" x="4724400" y="4813300"/>
          <p14:tracePt t="143608" x="4718050" y="4813300"/>
          <p14:tracePt t="144432" x="4711700" y="4813300"/>
          <p14:tracePt t="144439" x="4705350" y="4819650"/>
          <p14:tracePt t="144452" x="4692650" y="4832350"/>
          <p14:tracePt t="144469" x="4686300" y="4845050"/>
          <p14:tracePt t="144511" x="4679950" y="4851400"/>
          <p14:tracePt t="144519" x="4673600" y="4857750"/>
          <p14:tracePt t="144535" x="4667250" y="4864100"/>
          <p14:tracePt t="144552" x="4667250" y="4870450"/>
          <p14:tracePt t="144784" x="4673600" y="4870450"/>
          <p14:tracePt t="144802" x="4679950" y="4857750"/>
          <p14:tracePt t="144836" x="4686300" y="4838700"/>
          <p14:tracePt t="144852" x="4699000" y="4826000"/>
          <p14:tracePt t="144869" x="4705350" y="4813300"/>
          <p14:tracePt t="144885" x="4711700" y="4800600"/>
          <p14:tracePt t="144902" x="4718050" y="4781550"/>
          <p14:tracePt t="144919" x="4724400" y="4768850"/>
          <p14:tracePt t="144945" x="4737100" y="4756150"/>
          <p14:tracePt t="144960" x="4743450" y="4749800"/>
          <p14:tracePt t="144969" x="4756150" y="4730750"/>
          <p14:tracePt t="144986" x="4768850" y="4705350"/>
          <p14:tracePt t="145002" x="4768850" y="4692650"/>
          <p14:tracePt t="145019" x="4768850" y="4673600"/>
          <p14:tracePt t="145036" x="4768850" y="4641850"/>
          <p14:tracePt t="145052" x="4768850" y="4629150"/>
          <p14:tracePt t="145069" x="4768850" y="4622800"/>
          <p14:tracePt t="145085" x="4768850" y="4610100"/>
          <p14:tracePt t="145103" x="4762500" y="4591050"/>
          <p14:tracePt t="145119" x="4749800" y="4572000"/>
          <p14:tracePt t="145136" x="4718050" y="4565650"/>
          <p14:tracePt t="145152" x="4699000" y="4559300"/>
          <p14:tracePt t="145169" x="4686300" y="4552950"/>
          <p14:tracePt t="145186" x="4673600" y="4552950"/>
          <p14:tracePt t="145202" x="4654550" y="4546600"/>
          <p14:tracePt t="145219" x="4629150" y="4546600"/>
          <p14:tracePt t="145237" x="4584700" y="4559300"/>
          <p14:tracePt t="145252" x="4533900" y="4603750"/>
          <p14:tracePt t="145269" x="4495800" y="4660900"/>
          <p14:tracePt t="145286" x="4464050" y="4749800"/>
          <p14:tracePt t="145302" x="4419600" y="4883150"/>
          <p14:tracePt t="145319" x="4356100" y="4953000"/>
          <p14:tracePt t="145336" x="4298950" y="4972050"/>
          <p14:tracePt t="145352" x="4248150" y="4972050"/>
          <p14:tracePt t="145369" x="4184650" y="4972050"/>
          <p14:tracePt t="145386" x="4121150" y="4883150"/>
          <p14:tracePt t="145402" x="4057650" y="4775200"/>
          <p14:tracePt t="145419" x="3962400" y="4705350"/>
          <p14:tracePt t="145436" x="3835400" y="4654550"/>
          <p14:tracePt t="145452" x="3695700" y="4641850"/>
          <p14:tracePt t="145469" x="3594100" y="4654550"/>
          <p14:tracePt t="145486" x="3524250" y="4749800"/>
          <p14:tracePt t="145503" x="3486150" y="4959350"/>
          <p14:tracePt t="145519" x="3486150" y="5568950"/>
          <p14:tracePt t="145536" x="3498850" y="5937250"/>
          <p14:tracePt t="145553" x="3568700" y="6242050"/>
          <p14:tracePt t="145569" x="3689350" y="6515100"/>
          <p14:tracePt t="145586" x="3797300" y="6629400"/>
          <p14:tracePt t="145602" x="3917950" y="6680200"/>
          <p14:tracePt t="145619" x="4051300" y="6705600"/>
          <p14:tracePt t="145636" x="4165600" y="6711950"/>
          <p14:tracePt t="145653" x="4267200" y="6711950"/>
          <p14:tracePt t="145669" x="4400550" y="6686550"/>
          <p14:tracePt t="145686" x="4584700" y="6584950"/>
          <p14:tracePt t="145702" x="4870450" y="6426200"/>
          <p14:tracePt t="145719" x="5156200" y="6184900"/>
          <p14:tracePt t="145736" x="5232400" y="6000750"/>
          <p14:tracePt t="145752" x="5302250" y="5753100"/>
          <p14:tracePt t="145769" x="5365750" y="5321300"/>
          <p14:tracePt t="145786" x="5416550" y="4927600"/>
          <p14:tracePt t="145802" x="5416550" y="4705350"/>
          <p14:tracePt t="145819" x="5353050" y="4476750"/>
          <p14:tracePt t="145836" x="5238750" y="4318000"/>
          <p14:tracePt t="145852" x="5111750" y="4203700"/>
          <p14:tracePt t="145869" x="5010150" y="4133850"/>
          <p14:tracePt t="145886" x="4978400" y="4114800"/>
          <p14:tracePt t="145903" x="4959350" y="4108450"/>
          <p14:tracePt t="145919" x="4933950" y="4108450"/>
          <p14:tracePt t="145936" x="4864100" y="4108450"/>
          <p14:tracePt t="145952" x="4749800" y="4127500"/>
          <p14:tracePt t="145969" x="4622800" y="4146550"/>
          <p14:tracePt t="145986" x="4483100" y="4191000"/>
          <p14:tracePt t="146003" x="4381500" y="4235450"/>
          <p14:tracePt t="146019" x="4298950" y="4273550"/>
          <p14:tracePt t="146036" x="4241800" y="4324350"/>
          <p14:tracePt t="146053" x="4197350" y="4400550"/>
          <p14:tracePt t="146069" x="4152900" y="4483100"/>
          <p14:tracePt t="146086" x="4127500" y="4597400"/>
          <p14:tracePt t="146102" x="4114800" y="4711700"/>
          <p14:tracePt t="146119" x="4095750" y="4889500"/>
          <p14:tracePt t="146136" x="4095750" y="5016500"/>
          <p14:tracePt t="146153" x="4089400" y="5105400"/>
          <p14:tracePt t="146171" x="4076700" y="5181600"/>
          <p14:tracePt t="146186" x="4076700" y="5251450"/>
          <p14:tracePt t="146203" x="4076700" y="5334000"/>
          <p14:tracePt t="146219" x="4076700" y="5454650"/>
          <p14:tracePt t="146236" x="4127500" y="5594350"/>
          <p14:tracePt t="146253" x="4178300" y="5715000"/>
          <p14:tracePt t="146269" x="4216400" y="5784850"/>
          <p14:tracePt t="146286" x="4241800" y="5816600"/>
          <p14:tracePt t="146303" x="4311650" y="5899150"/>
          <p14:tracePt t="146319" x="4368800" y="5975350"/>
          <p14:tracePt t="146336" x="4432300" y="6026150"/>
          <p14:tracePt t="146353" x="4483100" y="6045200"/>
          <p14:tracePt t="146370" x="4521200" y="6045200"/>
          <p14:tracePt t="146386" x="4572000" y="6045200"/>
          <p14:tracePt t="146403" x="4654550" y="6038850"/>
          <p14:tracePt t="146419" x="4737100" y="5994400"/>
          <p14:tracePt t="146436" x="4794250" y="5943600"/>
          <p14:tracePt t="146453" x="4838700" y="5880100"/>
          <p14:tracePt t="146469" x="4889500" y="5810250"/>
          <p14:tracePt t="146486" x="4940300" y="5734050"/>
          <p14:tracePt t="146503" x="5048250" y="5530850"/>
          <p14:tracePt t="146519" x="5092700" y="5346700"/>
          <p14:tracePt t="146536" x="5092700" y="5118100"/>
          <p14:tracePt t="146553" x="5016500" y="4895850"/>
          <p14:tracePt t="146569" x="4927600" y="4686300"/>
          <p14:tracePt t="146586" x="4857750" y="4565650"/>
          <p14:tracePt t="146603" x="4813300" y="4476750"/>
          <p14:tracePt t="146619" x="4794250" y="4432300"/>
          <p14:tracePt t="146636" x="4781550" y="4400550"/>
          <p14:tracePt t="146653" x="4775200" y="4394200"/>
          <p14:tracePt t="146669" x="4756150" y="4381500"/>
          <p14:tracePt t="146686" x="4718050" y="4381500"/>
          <p14:tracePt t="146703" x="4660900" y="4375150"/>
          <p14:tracePt t="146719" x="4635500" y="4375150"/>
          <p14:tracePt t="146783" x="4629150" y="4375150"/>
          <p14:tracePt t="146803" x="4616450" y="4375150"/>
          <p14:tracePt t="146819" x="4610100" y="4375150"/>
          <p14:tracePt t="146929" x="4603750" y="4375150"/>
          <p14:tracePt t="146939" x="4597400" y="4375150"/>
          <p14:tracePt t="146953" x="4591050" y="4375150"/>
          <p14:tracePt t="146987" x="4578350" y="4375150"/>
          <p14:tracePt t="147004" x="4552950" y="4375150"/>
          <p14:tracePt t="147020" x="4495800" y="4375150"/>
          <p14:tracePt t="147037" x="4406900" y="4362450"/>
          <p14:tracePt t="147045" x="4349750" y="4356100"/>
          <p14:tracePt t="147059" x="4279900" y="4349750"/>
          <p14:tracePt t="147070" x="4248150" y="4349750"/>
          <p14:tracePt t="147087" x="4216400" y="4349750"/>
          <p14:tracePt t="147104" x="4171950" y="4445000"/>
          <p14:tracePt t="147120" x="4146550" y="4565650"/>
          <p14:tracePt t="147137" x="4114800" y="4724400"/>
          <p14:tracePt t="147153" x="4108450" y="4933950"/>
          <p14:tracePt t="147170" x="4108450" y="5130800"/>
          <p14:tracePt t="147186" x="4108450" y="5308600"/>
          <p14:tracePt t="147204" x="4108450" y="5441950"/>
          <p14:tracePt t="147220" x="4108450" y="5568950"/>
          <p14:tracePt t="147238" x="4108450" y="5683250"/>
          <p14:tracePt t="147253" x="4165600" y="5803900"/>
          <p14:tracePt t="147272" x="4292600" y="5969000"/>
          <p14:tracePt t="147290" x="4337050" y="6026150"/>
          <p14:tracePt t="147303" x="4356100" y="6051550"/>
          <p14:tracePt t="147320" x="4368800" y="6064250"/>
          <p14:tracePt t="147337" x="4375150" y="6076950"/>
          <p14:tracePt t="147354" x="4419600" y="6083300"/>
          <p14:tracePt t="147370" x="4514850" y="6083300"/>
          <p14:tracePt t="147387" x="4629150" y="6083300"/>
          <p14:tracePt t="147403" x="4756150" y="6051550"/>
          <p14:tracePt t="147421" x="4895850" y="5994400"/>
          <p14:tracePt t="147444" x="5080000" y="5886450"/>
          <p14:tracePt t="147457" x="5200650" y="5791200"/>
          <p14:tracePt t="147470" x="5245100" y="5759450"/>
          <p14:tracePt t="147487" x="5314950" y="5657850"/>
          <p14:tracePt t="147513" x="5378450" y="5353050"/>
          <p14:tracePt t="147525" x="5378450" y="5283200"/>
          <p14:tracePt t="147536" x="5378450" y="5181600"/>
          <p14:tracePt t="147554" x="5353050" y="5073650"/>
          <p14:tracePt t="147574" x="5302250" y="4933950"/>
          <p14:tracePt t="147586" x="5270500" y="4806950"/>
          <p14:tracePt t="147603" x="5219700" y="4673600"/>
          <p14:tracePt t="147621" x="5156200" y="4565650"/>
          <p14:tracePt t="147642" x="5060950" y="4457700"/>
          <p14:tracePt t="147653" x="5035550" y="4432300"/>
          <p14:tracePt t="147672" x="4972050" y="4375150"/>
          <p14:tracePt t="147687" x="4959350" y="4375150"/>
          <p14:tracePt t="147707" x="4895850" y="4343400"/>
          <p14:tracePt t="147720" x="4800600" y="4324350"/>
          <p14:tracePt t="147737" x="4660900" y="4318000"/>
          <p14:tracePt t="147754" x="4527550" y="4318000"/>
          <p14:tracePt t="147770" x="4438650" y="4343400"/>
          <p14:tracePt t="147786" x="4330700" y="4425950"/>
          <p14:tracePt t="147804" x="4235450" y="4527550"/>
          <p14:tracePt t="147821" x="4152900" y="4629150"/>
          <p14:tracePt t="147837" x="4064000" y="4730750"/>
          <p14:tracePt t="147853" x="3994150" y="4845050"/>
          <p14:tracePt t="147870" x="3981450" y="4921250"/>
          <p14:tracePt t="147888" x="3968750" y="4991100"/>
          <p14:tracePt t="147908" x="3968750" y="5073650"/>
          <p14:tracePt t="147920" x="3968750" y="5124450"/>
          <p14:tracePt t="147937" x="3975100" y="5187950"/>
          <p14:tracePt t="147954" x="3994150" y="5264150"/>
          <p14:tracePt t="147973" x="4013200" y="5340350"/>
          <p14:tracePt t="147987" x="4038600" y="5372100"/>
          <p14:tracePt t="148003" x="4038600" y="5378450"/>
          <p14:tracePt t="148020" x="4038600" y="5384800"/>
          <p14:tracePt t="148159" x="4044950" y="5384800"/>
          <p14:tracePt t="148167" x="4051300" y="5384800"/>
          <p14:tracePt t="148177" x="4064000" y="5384800"/>
          <p14:tracePt t="148187" x="4083050" y="5384800"/>
          <p14:tracePt t="148204" x="4121150" y="5391150"/>
          <p14:tracePt t="148221" x="4210050" y="5422900"/>
          <p14:tracePt t="148244" x="4425950" y="5467350"/>
          <p14:tracePt t="148254" x="4540250" y="5486400"/>
          <p14:tracePt t="148271" x="5353050" y="5556250"/>
          <p14:tracePt t="148290" x="6007100" y="5556250"/>
          <p14:tracePt t="148303" x="6623050" y="5556250"/>
          <p14:tracePt t="148320" x="7194550" y="5556250"/>
          <p14:tracePt t="148337" x="7537450" y="5556250"/>
          <p14:tracePt t="148354" x="7740650" y="5530850"/>
          <p14:tracePt t="148379" x="7981950" y="5480050"/>
          <p14:tracePt t="148396" x="8102600" y="5422900"/>
          <p14:tracePt t="148403" x="8159750" y="5403850"/>
          <p14:tracePt t="148421" x="8229600" y="5353050"/>
          <p14:tracePt t="148442" x="8261350" y="5276850"/>
          <p14:tracePt t="148453" x="8261350" y="5257800"/>
          <p14:tracePt t="148470" x="8261350" y="5194300"/>
          <p14:tracePt t="148489" x="8261350" y="5099050"/>
          <p14:tracePt t="148492" x="8261350" y="5041900"/>
          <p14:tracePt t="148515" x="8261350" y="4864100"/>
          <p14:tracePt t="148525" x="8261350" y="4800600"/>
          <p14:tracePt t="148537" x="8261350" y="4711700"/>
          <p14:tracePt t="148555" x="8223250" y="4616450"/>
          <p14:tracePt t="148577" x="8096250" y="4425950"/>
          <p14:tracePt t="148592" x="7981950" y="4286250"/>
          <p14:tracePt t="148603" x="7924800" y="4229100"/>
          <p14:tracePt t="148620" x="7823200" y="4159250"/>
          <p14:tracePt t="148637" x="7696200" y="4108450"/>
          <p14:tracePt t="148653" x="7556500" y="4057650"/>
          <p14:tracePt t="148670" x="7404100" y="4019550"/>
          <p14:tracePt t="148687" x="7156450" y="3987800"/>
          <p14:tracePt t="148703" x="6991350" y="3987800"/>
          <p14:tracePt t="148720" x="6819900" y="3994150"/>
          <p14:tracePt t="148737" x="6642100" y="4057650"/>
          <p14:tracePt t="148753" x="6489700" y="4146550"/>
          <p14:tracePt t="148770" x="6337300" y="4298950"/>
          <p14:tracePt t="148788" x="6191250" y="4495800"/>
          <p14:tracePt t="148811" x="6108700" y="4838700"/>
          <p14:tracePt t="148820" x="6108700" y="4978400"/>
          <p14:tracePt t="148837" x="6121400" y="5295900"/>
          <p14:tracePt t="148853" x="6210300" y="5607050"/>
          <p14:tracePt t="148871" x="6273800" y="5816600"/>
          <p14:tracePt t="148888" x="6324600" y="5969000"/>
          <p14:tracePt t="148904" x="6343650" y="6026150"/>
          <p14:tracePt t="148921" x="6369050" y="6064250"/>
          <p14:tracePt t="148938" x="6451600" y="6184900"/>
          <p14:tracePt t="148955" x="6527800" y="6223000"/>
          <p14:tracePt t="148979" x="6610350" y="6235700"/>
          <p14:tracePt t="148997" x="6699250" y="6210300"/>
          <p14:tracePt t="149006" x="6737350" y="6191250"/>
          <p14:tracePt t="149020" x="6845300" y="6108700"/>
          <p14:tracePt t="149037" x="6965950" y="6007100"/>
          <p14:tracePt t="149055" x="7054850" y="5899150"/>
          <p14:tracePt t="149077" x="7143750" y="5683250"/>
          <p14:tracePt t="149079" x="7150100" y="5607050"/>
          <p14:tracePt t="149087" x="7150100" y="5537200"/>
          <p14:tracePt t="149104" x="7150100" y="5327650"/>
          <p14:tracePt t="149120" x="7073900" y="4959350"/>
          <p14:tracePt t="149138" x="6921500" y="4584700"/>
          <p14:tracePt t="149155" x="6788150" y="4330700"/>
          <p14:tracePt t="149171" x="6705600" y="4222750"/>
          <p14:tracePt t="149188" x="6654800" y="4178300"/>
          <p14:tracePt t="149204" x="6578600" y="4165600"/>
          <p14:tracePt t="149223" x="6502400" y="4152900"/>
          <p14:tracePt t="149227" x="6457950" y="4152900"/>
          <p14:tracePt t="149250" x="6350000" y="4184650"/>
          <p14:tracePt t="149264" x="6280150" y="4222750"/>
          <p14:tracePt t="149288" x="6197600" y="4286250"/>
          <p14:tracePt t="149304" x="6172200" y="4324350"/>
          <p14:tracePt t="149320" x="6153150" y="4368800"/>
          <p14:tracePt t="149338" x="6140450" y="4419600"/>
          <p14:tracePt t="149366" x="6127750" y="4527550"/>
          <p14:tracePt t="149379" x="6127750" y="4610100"/>
          <p14:tracePt t="149389" x="6127750" y="4641850"/>
          <p14:tracePt t="149404" x="6127750" y="4737100"/>
          <p14:tracePt t="149420" x="6159500" y="4832350"/>
          <p14:tracePt t="149437" x="6210300" y="4940300"/>
          <p14:tracePt t="149456" x="6248400" y="5048250"/>
          <p14:tracePt t="149485" x="6305550" y="5226050"/>
          <p14:tracePt t="149497" x="6324600" y="5276850"/>
          <p14:tracePt t="149510" x="6330950" y="5289550"/>
          <p14:tracePt t="149520" x="6330950" y="5295900"/>
          <p14:tracePt t="149599" x="6337300" y="5302250"/>
          <p14:tracePt t="149626" x="6343650" y="5302250"/>
          <p14:tracePt t="149642" x="6350000" y="5302250"/>
          <p14:tracePt t="150336" x="6350000" y="5276850"/>
          <p14:tracePt t="150354" x="6280150" y="5245100"/>
          <p14:tracePt t="150371" x="6197600" y="5207000"/>
          <p14:tracePt t="150387" x="6115050" y="5175250"/>
          <p14:tracePt t="150404" x="6007100" y="5130800"/>
          <p14:tracePt t="150421" x="5892800" y="5080000"/>
          <p14:tracePt t="150438" x="5822950" y="5054600"/>
          <p14:tracePt t="150454" x="5778500" y="5035550"/>
          <p14:tracePt t="150471" x="5734050" y="5016500"/>
          <p14:tracePt t="150487" x="5537200" y="4933950"/>
          <p14:tracePt t="150504" x="5283200" y="4845050"/>
          <p14:tracePt t="150521" x="5054600" y="4768850"/>
          <p14:tracePt t="150537" x="4965700" y="4737100"/>
          <p14:tracePt t="150554" x="4946650" y="4730750"/>
          <p14:tracePt t="150571" x="4940300" y="4724400"/>
          <p14:tracePt t="150588" x="4933950" y="4724400"/>
          <p14:tracePt t="150604" x="4908550" y="4724400"/>
          <p14:tracePt t="150621" x="4870450" y="4724400"/>
          <p14:tracePt t="150637" x="4838700" y="4724400"/>
          <p14:tracePt t="150655" x="4800600" y="4724400"/>
          <p14:tracePt t="150671" x="4711700" y="4724400"/>
          <p14:tracePt t="150688" x="4616450" y="4724400"/>
          <p14:tracePt t="150704" x="4527550" y="4724400"/>
          <p14:tracePt t="150721" x="4445000" y="4724400"/>
          <p14:tracePt t="150737" x="4438650" y="4724400"/>
          <p14:tracePt t="150777" x="4508500" y="4724400"/>
          <p14:tracePt t="150787" x="4667250" y="4718050"/>
          <p14:tracePt t="150804" x="5181600" y="4718050"/>
          <p14:tracePt t="150821" x="5683250" y="4718050"/>
          <p14:tracePt t="150838" x="6127750" y="4718050"/>
          <p14:tracePt t="150855" x="6546850" y="4718050"/>
          <p14:tracePt t="150871" x="6877050" y="4718050"/>
          <p14:tracePt t="150888" x="7137400" y="4718050"/>
          <p14:tracePt t="150904" x="7226300" y="4718050"/>
          <p14:tracePt t="150921" x="7245350" y="4718050"/>
          <p14:tracePt t="150938" x="7251700" y="4711700"/>
          <p14:tracePt t="150955" x="7270750" y="4711700"/>
          <p14:tracePt t="150971" x="7283450" y="4711700"/>
          <p14:tracePt t="150988" x="7289800" y="4711700"/>
          <p14:tracePt t="151064" x="7289800" y="4705350"/>
          <p14:tracePt t="151072" x="7289800" y="4692650"/>
          <p14:tracePt t="151080" x="7239000" y="4692650"/>
          <p14:tracePt t="151088" x="7143750" y="4692650"/>
          <p14:tracePt t="151104" x="6750050" y="4679950"/>
          <p14:tracePt t="151121" x="6280150" y="4679950"/>
          <p14:tracePt t="151138" x="5797550" y="4679950"/>
          <p14:tracePt t="151154" x="5353050" y="4679950"/>
          <p14:tracePt t="151171" x="4908550" y="4711700"/>
          <p14:tracePt t="151188" x="4502150" y="4743450"/>
          <p14:tracePt t="151204" x="4273550" y="4775200"/>
          <p14:tracePt t="151221" x="4146550" y="4794250"/>
          <p14:tracePt t="151238" x="4102100" y="4806950"/>
          <p14:tracePt t="151254" x="4089400" y="4806950"/>
          <p14:tracePt t="151303" x="4102100" y="4806950"/>
          <p14:tracePt t="151311" x="4152900" y="4806950"/>
          <p14:tracePt t="151321" x="4197350" y="4806950"/>
          <p14:tracePt t="151338" x="4394200" y="4806950"/>
          <p14:tracePt t="151355" x="4692650" y="4826000"/>
          <p14:tracePt t="151371" x="5162550" y="4851400"/>
          <p14:tracePt t="151388" x="5588000" y="4883150"/>
          <p14:tracePt t="151405" x="5924550" y="4895850"/>
          <p14:tracePt t="151421" x="6115050" y="4921250"/>
          <p14:tracePt t="151438" x="6242050" y="4965700"/>
          <p14:tracePt t="151455" x="6350000" y="4997450"/>
          <p14:tracePt t="151471" x="6381750" y="5022850"/>
          <p14:tracePt t="151488" x="6381750" y="5048250"/>
          <p14:tracePt t="151504" x="6318250" y="5080000"/>
          <p14:tracePt t="151521" x="6153150" y="5105400"/>
          <p14:tracePt t="151538" x="5918200" y="5137150"/>
          <p14:tracePt t="151555" x="5638800" y="5187950"/>
          <p14:tracePt t="151571" x="5321300" y="5245100"/>
          <p14:tracePt t="151588" x="5041900" y="5340350"/>
          <p14:tracePt t="151604" x="4781550" y="5454650"/>
          <p14:tracePt t="151621" x="4648200" y="5543550"/>
          <p14:tracePt t="151638" x="4552950" y="5607050"/>
          <p14:tracePt t="151639" x="4514850" y="5645150"/>
          <p14:tracePt t="151655" x="4470400" y="5695950"/>
          <p14:tracePt t="151671" x="4394200" y="5765800"/>
          <p14:tracePt t="151688" x="4337050" y="5822950"/>
          <p14:tracePt t="151705" x="4298950" y="5861050"/>
          <p14:tracePt t="151721" x="4267200" y="5905500"/>
          <p14:tracePt t="151738" x="4260850" y="5949950"/>
          <p14:tracePt t="151754" x="4260850" y="6000750"/>
          <p14:tracePt t="151772" x="4349750" y="6051550"/>
          <p14:tracePt t="151788" x="4508500" y="6083300"/>
          <p14:tracePt t="151805" x="4673600" y="6089650"/>
          <p14:tracePt t="151821" x="4762500" y="6089650"/>
          <p14:tracePt t="151838" x="4819650" y="6089650"/>
          <p14:tracePt t="151855" x="4864100" y="6089650"/>
          <p14:tracePt t="151871" x="4883150" y="6089650"/>
          <p14:tracePt t="152112" x="4876800" y="6089650"/>
          <p14:tracePt t="152123" x="4870450" y="6089650"/>
          <p14:tracePt t="152138" x="4870450" y="6083300"/>
          <p14:tracePt t="154264" x="4864100" y="6076950"/>
          <p14:tracePt t="154271" x="4857750" y="6051550"/>
          <p14:tracePt t="154282" x="4857750" y="6026150"/>
          <p14:tracePt t="154289" x="4857750" y="5994400"/>
          <p14:tracePt t="154305" x="4857750" y="5924550"/>
          <p14:tracePt t="154322" x="4883150" y="5822950"/>
          <p14:tracePt t="154339" x="4946650" y="5689600"/>
          <p14:tracePt t="154356" x="5010150" y="5537200"/>
          <p14:tracePt t="154372" x="5060950" y="5435600"/>
          <p14:tracePt t="154389" x="5073650" y="5397500"/>
          <p14:tracePt t="154405" x="5080000" y="5384800"/>
          <p14:tracePt t="154406" x="5080000" y="5365750"/>
          <p14:tracePt t="154439" x="5080000" y="5340350"/>
          <p14:tracePt t="154456" x="5086350" y="5334000"/>
          <p14:tracePt t="154679" x="5080000" y="5334000"/>
          <p14:tracePt t="154688" x="5073650" y="5334000"/>
          <p14:tracePt t="154695" x="5067300" y="5334000"/>
          <p14:tracePt t="154705" x="5054600" y="5340350"/>
          <p14:tracePt t="154722" x="5048250" y="5346700"/>
          <p14:tracePt t="155337" x="5048250" y="5353050"/>
          <p14:tracePt t="155343" x="5048250" y="5359400"/>
          <p14:tracePt t="155373" x="5054600" y="5372100"/>
          <p14:tracePt t="155389" x="5054600" y="5397500"/>
          <p14:tracePt t="155406" x="5054600" y="5422900"/>
          <p14:tracePt t="155423" x="5054600" y="5429250"/>
          <p14:tracePt t="155456" x="5054600" y="5435600"/>
          <p14:tracePt t="156049" x="5067300" y="5441950"/>
          <p14:tracePt t="156056" x="5099050" y="5422900"/>
          <p14:tracePt t="156063" x="5156200" y="5378450"/>
          <p14:tracePt t="156073" x="5207000" y="5340350"/>
          <p14:tracePt t="156091" x="5321300" y="5232400"/>
          <p14:tracePt t="156106" x="5549900" y="5060950"/>
          <p14:tracePt t="156123" x="5892800" y="4864100"/>
          <p14:tracePt t="156139" x="6254750" y="4597400"/>
          <p14:tracePt t="156156" x="6451600" y="4273550"/>
          <p14:tracePt t="156173" x="6451600" y="4006850"/>
          <p14:tracePt t="156189" x="6330950" y="3803650"/>
          <p14:tracePt t="156206" x="6235700" y="3657600"/>
          <p14:tracePt t="156223" x="6197600" y="3575050"/>
          <p14:tracePt t="156240" x="6178550" y="3505200"/>
          <p14:tracePt t="156256" x="6159500" y="3479800"/>
          <p14:tracePt t="156273" x="6134100" y="3467100"/>
          <p14:tracePt t="156290" x="6108700" y="3454400"/>
          <p14:tracePt t="159131" x="0" y="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5"/>
          <a:stretch/>
        </p:blipFill>
        <p:spPr>
          <a:xfrm>
            <a:off x="622306" y="829559"/>
            <a:ext cx="5084328" cy="2247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Other constraints?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6032" y="5452004"/>
            <a:ext cx="2633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hlinkClick r:id="rId5"/>
              </a:rPr>
              <a:t>Video: Joining the pipes</a:t>
            </a:r>
            <a:endParaRPr lang="en-GB" u="sng" dirty="0"/>
          </a:p>
          <a:p>
            <a:endParaRPr lang="en-GB" u="sng" dirty="0"/>
          </a:p>
          <a:p>
            <a:r>
              <a:rPr lang="en-GB" sz="1000" dirty="0"/>
              <a:t>https://www.youtube.com/watch?v=fq3I8N4ygQI&amp;app=desktop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35" y="3100473"/>
            <a:ext cx="3279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Pipeline and Gas Journal 2009 Vol. 236 No. 9</a:t>
            </a:r>
            <a:endParaRPr lang="en-GB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4" name="Online Media 3" title="Butt-fusion jointing of polyethylene (PE) pipes">
            <a:hlinkClick r:id="" action="ppaction://media"/>
            <a:extLst>
              <a:ext uri="{FF2B5EF4-FFF2-40B4-BE49-F238E27FC236}">
                <a16:creationId xmlns:a16="http://schemas.microsoft.com/office/drawing/2014/main" id="{A74656CC-B29B-45C6-877B-50F83A6169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006207" y="3372293"/>
            <a:ext cx="5946647" cy="3344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47DEF-CE4E-47FF-BEF7-1578A57D4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1" t="60542"/>
          <a:stretch/>
        </p:blipFill>
        <p:spPr>
          <a:xfrm>
            <a:off x="5979531" y="829559"/>
            <a:ext cx="2808117" cy="24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28"/>
    </mc:Choice>
    <mc:Fallback xmlns="">
      <p:transition spd="slow" advTm="235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MMME2045 UNUK: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1064809"/>
            <a:ext cx="8811491" cy="40877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600" dirty="0"/>
              <a:t>Demonstrate an understanding of </a:t>
            </a:r>
            <a:r>
              <a:rPr lang="en-GB" sz="2600" b="1" dirty="0"/>
              <a:t>process-structure-property </a:t>
            </a:r>
            <a:r>
              <a:rPr lang="en-GB" sz="2600" dirty="0"/>
              <a:t> interrelationships for polymers in an engineering application</a:t>
            </a:r>
          </a:p>
          <a:p>
            <a:pPr>
              <a:spcBef>
                <a:spcPts val="1200"/>
              </a:spcBef>
            </a:pPr>
            <a:r>
              <a:rPr lang="en-GB" sz="2600" dirty="0"/>
              <a:t>Identify the influencing materials properties for designs and be able to generate a </a:t>
            </a:r>
            <a:r>
              <a:rPr lang="en-GB" sz="2600" b="1" dirty="0"/>
              <a:t>materials selection criteria </a:t>
            </a:r>
            <a:r>
              <a:rPr lang="en-GB" sz="2600" dirty="0"/>
              <a:t>that can used manually or through software to select appropriate materials for polymer applications</a:t>
            </a:r>
          </a:p>
          <a:p>
            <a:pPr>
              <a:spcBef>
                <a:spcPts val="1200"/>
              </a:spcBef>
            </a:pPr>
            <a:r>
              <a:rPr lang="en-GB" sz="2600" dirty="0"/>
              <a:t>Demonstrate an understanding of the diverse range of </a:t>
            </a:r>
            <a:r>
              <a:rPr lang="en-GB" sz="2600" b="1" dirty="0"/>
              <a:t>materials properties </a:t>
            </a:r>
            <a:r>
              <a:rPr lang="en-GB" sz="2600" dirty="0"/>
              <a:t>and their associated </a:t>
            </a:r>
            <a:r>
              <a:rPr lang="en-GB" sz="2600" b="1" dirty="0"/>
              <a:t>design requirements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r>
              <a:rPr lang="en-GB" sz="2400" dirty="0"/>
              <a:t>	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59"/>
    </mc:Choice>
    <mc:Fallback xmlns="">
      <p:transition spd="slow" advTm="86859"/>
    </mc:Fallback>
  </mc:AlternateContent>
  <p:extLst>
    <p:ext uri="{3A86A75C-4F4B-4683-9AE1-C65F6400EC91}">
      <p14:laserTraceLst xmlns:p14="http://schemas.microsoft.com/office/powerpoint/2010/main">
        <p14:tracePtLst>
          <p14:tracePt t="14122" x="6502400" y="3543300"/>
          <p14:tracePt t="14136" x="6502400" y="3505200"/>
          <p14:tracePt t="14156" x="6496050" y="3467100"/>
          <p14:tracePt t="14220" x="6496050" y="3460750"/>
          <p14:tracePt t="15276" x="6496050" y="3435350"/>
          <p14:tracePt t="15283" x="6489700" y="3359150"/>
          <p14:tracePt t="15294" x="6477000" y="3276600"/>
          <p14:tracePt t="15312" x="6438900" y="3168650"/>
          <p14:tracePt t="15328" x="6356350" y="3009900"/>
          <p14:tracePt t="15344" x="6184900" y="2749550"/>
          <p14:tracePt t="15361" x="6013450" y="2489200"/>
          <p14:tracePt t="15377" x="5962650" y="2381250"/>
          <p14:tracePt t="15394" x="5962650" y="2317750"/>
          <p14:tracePt t="15411" x="5969000" y="2171700"/>
          <p14:tracePt t="15428" x="5969000" y="2082800"/>
          <p14:tracePt t="15444" x="5969000" y="2000250"/>
          <p14:tracePt t="15461" x="5962650" y="1936750"/>
          <p14:tracePt t="15478" x="5962650" y="1873250"/>
          <p14:tracePt t="15494" x="5937250" y="1784350"/>
          <p14:tracePt t="15511" x="5861050" y="1631950"/>
          <p14:tracePt t="15528" x="5753100" y="1498600"/>
          <p14:tracePt t="15544" x="5670550" y="1403350"/>
          <p14:tracePt t="15561" x="5594350" y="1257300"/>
          <p14:tracePt t="15578" x="5562600" y="1155700"/>
          <p14:tracePt t="15578" x="5556250" y="1136650"/>
          <p14:tracePt t="15594" x="5556250" y="1123950"/>
          <p14:tracePt t="15611" x="5549900" y="1104900"/>
          <p14:tracePt t="15628" x="5543550" y="1098550"/>
          <p14:tracePt t="15691" x="5537200" y="1098550"/>
          <p14:tracePt t="15702" x="5530850" y="1104900"/>
          <p14:tracePt t="15706" x="5530850" y="1117600"/>
          <p14:tracePt t="15716" x="5530850" y="1136650"/>
          <p14:tracePt t="15728" x="5518150" y="1162050"/>
          <p14:tracePt t="15744" x="5492750" y="1244600"/>
          <p14:tracePt t="15761" x="5492750" y="1301750"/>
          <p14:tracePt t="15778" x="5492750" y="1333500"/>
          <p14:tracePt t="15794" x="5499100" y="1346200"/>
          <p14:tracePt t="15811" x="5505450" y="1358900"/>
          <p14:tracePt t="15828" x="5549900" y="1377950"/>
          <p14:tracePt t="15844" x="5670550" y="1416050"/>
          <p14:tracePt t="15861" x="5873750" y="1447800"/>
          <p14:tracePt t="15878" x="6019800" y="1473200"/>
          <p14:tracePt t="15896" x="6057900" y="1473200"/>
          <p14:tracePt t="15928" x="6051550" y="1473200"/>
          <p14:tracePt t="15945" x="5962650" y="1473200"/>
          <p14:tracePt t="15961" x="5835650" y="1473200"/>
          <p14:tracePt t="15978" x="5734050" y="1473200"/>
          <p14:tracePt t="15979" x="5715000" y="1473200"/>
          <p14:tracePt t="15994" x="5695950" y="1473200"/>
          <p14:tracePt t="16013" x="5695950" y="1479550"/>
          <p14:tracePt t="16058" x="5695950" y="1492250"/>
          <p14:tracePt t="16068" x="5702300" y="1492250"/>
          <p14:tracePt t="16079" x="5721350" y="1492250"/>
          <p14:tracePt t="16097" x="5740400" y="1492250"/>
          <p14:tracePt t="20899" x="5715000" y="1492250"/>
          <p14:tracePt t="20906" x="5638800" y="1504950"/>
          <p14:tracePt t="20914" x="5537200" y="1549400"/>
          <p14:tracePt t="20929" x="5467350" y="1593850"/>
          <p14:tracePt t="20946" x="5403850" y="1663700"/>
          <p14:tracePt t="20963" x="5410200" y="1714500"/>
          <p14:tracePt t="20979" x="5461000" y="1835150"/>
          <p14:tracePt t="20996" x="5556250" y="2076450"/>
          <p14:tracePt t="21013" x="5676900" y="2292350"/>
          <p14:tracePt t="21029" x="5778500" y="2432050"/>
          <p14:tracePt t="21046" x="5842000" y="2520950"/>
          <p14:tracePt t="21063" x="5880100" y="2540000"/>
          <p14:tracePt t="21080" x="5905500" y="2546350"/>
          <p14:tracePt t="21097" x="5924550" y="2546350"/>
          <p14:tracePt t="21113" x="5949950" y="2540000"/>
          <p14:tracePt t="21130" x="5956300" y="2533650"/>
          <p14:tracePt t="21147" x="5969000" y="2514600"/>
          <p14:tracePt t="21165" x="5988050" y="2489200"/>
          <p14:tracePt t="21181" x="6032500" y="2438400"/>
          <p14:tracePt t="21196" x="6076950" y="2393950"/>
          <p14:tracePt t="21213" x="6102350" y="2381250"/>
          <p14:tracePt t="21231" x="6159500" y="2374900"/>
          <p14:tracePt t="21249" x="6267450" y="2374900"/>
          <p14:tracePt t="21264" x="6400800" y="2374900"/>
          <p14:tracePt t="21266" x="6470650" y="2362200"/>
          <p14:tracePt t="21280" x="6546850" y="2355850"/>
          <p14:tracePt t="21296" x="6623050" y="2324100"/>
          <p14:tracePt t="21314" x="6654800" y="2305050"/>
          <p14:tracePt t="21330" x="6661150" y="2298700"/>
          <p14:tracePt t="21346" x="6661150" y="2279650"/>
          <p14:tracePt t="21364" x="6661150" y="2266950"/>
          <p14:tracePt t="21382" x="6648450" y="2260600"/>
          <p14:tracePt t="21397" x="6610350" y="2241550"/>
          <p14:tracePt t="21413" x="6527800" y="2222500"/>
          <p14:tracePt t="21431" x="6457950" y="2197100"/>
          <p14:tracePt t="21437" x="6445250" y="2197100"/>
          <p14:tracePt t="21451" x="6438900" y="2197100"/>
          <p14:tracePt t="21463" x="6432550" y="2190750"/>
          <p14:tracePt t="21480" x="6432550" y="2184400"/>
          <p14:tracePt t="21497" x="6438900" y="2178050"/>
          <p14:tracePt t="21513" x="6445250" y="2178050"/>
          <p14:tracePt t="21548" x="6464300" y="2178050"/>
          <p14:tracePt t="25587" x="6470650" y="2171700"/>
          <p14:tracePt t="25605" x="6432550" y="2159000"/>
          <p14:tracePt t="25611" x="6362700" y="2152650"/>
          <p14:tracePt t="25620" x="6254750" y="2120900"/>
          <p14:tracePt t="25631" x="6165850" y="2089150"/>
          <p14:tracePt t="25648" x="5988050" y="1968500"/>
          <p14:tracePt t="25665" x="5861050" y="1809750"/>
          <p14:tracePt t="25681" x="5715000" y="1574800"/>
          <p14:tracePt t="25698" x="5530850" y="1327150"/>
          <p14:tracePt t="25699" x="5416550" y="1206500"/>
          <p14:tracePt t="25714" x="5238750" y="1123950"/>
          <p14:tracePt t="25731" x="5067300" y="1085850"/>
          <p14:tracePt t="25748" x="4914900" y="1060450"/>
          <p14:tracePt t="25765" x="4826000" y="1054100"/>
          <p14:tracePt t="25781" x="4794250" y="1054100"/>
          <p14:tracePt t="25798" x="4787900" y="1073150"/>
          <p14:tracePt t="25815" x="4787900" y="1130300"/>
          <p14:tracePt t="25831" x="4819650" y="1270000"/>
          <p14:tracePt t="25848" x="5118100" y="1612900"/>
          <p14:tracePt t="25864" x="5702300" y="1981200"/>
          <p14:tracePt t="25882" x="6508750" y="2247900"/>
          <p14:tracePt t="25898" x="7893050" y="2292350"/>
          <p14:tracePt t="25914" x="8788400" y="2146300"/>
          <p14:tracePt t="26059" x="8851900" y="69850"/>
          <p14:tracePt t="26066" x="8534400" y="0"/>
          <p14:tracePt t="26076" x="8229600" y="0"/>
          <p14:tracePt t="26082" x="7912100" y="0"/>
          <p14:tracePt t="26098" x="7620000" y="0"/>
          <p14:tracePt t="26115" x="6838950" y="101600"/>
          <p14:tracePt t="26131" x="6381750" y="260350"/>
          <p14:tracePt t="26148" x="5994400" y="488950"/>
          <p14:tracePt t="26165" x="5664200" y="774700"/>
          <p14:tracePt t="26181" x="5461000" y="1022350"/>
          <p14:tracePt t="26198" x="5327650" y="1301750"/>
          <p14:tracePt t="26215" x="5308600" y="1778000"/>
          <p14:tracePt t="26231" x="5454650" y="2324100"/>
          <p14:tracePt t="26248" x="5759450" y="2819400"/>
          <p14:tracePt t="26265" x="6197600" y="3162300"/>
          <p14:tracePt t="26281" x="6648450" y="3295650"/>
          <p14:tracePt t="26298" x="7073900" y="3327400"/>
          <p14:tracePt t="26299" x="7245350" y="3327400"/>
          <p14:tracePt t="26314" x="7537450" y="3327400"/>
          <p14:tracePt t="26331" x="7778750" y="3276600"/>
          <p14:tracePt t="26348" x="8001000" y="3181350"/>
          <p14:tracePt t="26364" x="8147050" y="3086100"/>
          <p14:tracePt t="26381" x="8242300" y="2984500"/>
          <p14:tracePt t="26398" x="8274050" y="2870200"/>
          <p14:tracePt t="26415" x="8274050" y="2730500"/>
          <p14:tracePt t="26432" x="8235950" y="2565400"/>
          <p14:tracePt t="26448" x="8191500" y="2400300"/>
          <p14:tracePt t="26465" x="8147050" y="2317750"/>
          <p14:tracePt t="26481" x="8128000" y="2279650"/>
          <p14:tracePt t="37011" x="8115300" y="2273300"/>
          <p14:tracePt t="37019" x="8051800" y="2273300"/>
          <p14:tracePt t="37035" x="7835900" y="2273300"/>
          <p14:tracePt t="37052" x="7283450" y="2273300"/>
          <p14:tracePt t="37068" x="6661150" y="2298700"/>
          <p14:tracePt t="37085" x="6108700" y="2393950"/>
          <p14:tracePt t="37103" x="5842000" y="2419350"/>
          <p14:tracePt t="37119" x="5715000" y="2432050"/>
          <p14:tracePt t="37135" x="5638800" y="2425700"/>
          <p14:tracePt t="37152" x="5524500" y="2400300"/>
          <p14:tracePt t="37169" x="5378450" y="2387600"/>
          <p14:tracePt t="37185" x="5251450" y="2336800"/>
          <p14:tracePt t="37202" x="5194300" y="2273300"/>
          <p14:tracePt t="37218" x="5175250" y="2222500"/>
          <p14:tracePt t="37235" x="5124450" y="2146300"/>
          <p14:tracePt t="37252" x="5048250" y="2101850"/>
          <p14:tracePt t="37268" x="4972050" y="2095500"/>
          <p14:tracePt t="37285" x="4933950" y="2089150"/>
          <p14:tracePt t="37302" x="4895850" y="2089150"/>
          <p14:tracePt t="37318" x="4826000" y="2114550"/>
          <p14:tracePt t="37335" x="4699000" y="2241550"/>
          <p14:tracePt t="37352" x="4578350" y="2425700"/>
          <p14:tracePt t="37368" x="4489450" y="2616200"/>
          <p14:tracePt t="37385" x="4432300" y="2806700"/>
          <p14:tracePt t="37402" x="4400550" y="3041650"/>
          <p14:tracePt t="37418" x="4387850" y="3086100"/>
          <p14:tracePt t="37435" x="4337050" y="3219450"/>
          <p14:tracePt t="37452" x="4305300" y="3270250"/>
          <p14:tracePt t="37468" x="4286250" y="3282950"/>
          <p14:tracePt t="37485" x="4273550" y="3289300"/>
          <p14:tracePt t="37518" x="4254500" y="3289300"/>
          <p14:tracePt t="37535" x="4191000" y="3289300"/>
          <p14:tracePt t="37552" x="4089400" y="3289300"/>
          <p14:tracePt t="37569" x="3924300" y="3289300"/>
          <p14:tracePt t="37585" x="3695700" y="3302000"/>
          <p14:tracePt t="37602" x="3498850" y="3359150"/>
          <p14:tracePt t="37618" x="3390900" y="3409950"/>
          <p14:tracePt t="37635" x="3308350" y="3448050"/>
          <p14:tracePt t="37652" x="3200400" y="3479800"/>
          <p14:tracePt t="37669" x="3067050" y="3498850"/>
          <p14:tracePt t="37685" x="2927350" y="3524250"/>
          <p14:tracePt t="37702" x="2832100" y="3530600"/>
          <p14:tracePt t="37719" x="2774950" y="3530600"/>
          <p14:tracePt t="37735" x="2711450" y="3530600"/>
          <p14:tracePt t="37752" x="2571750" y="3505200"/>
          <p14:tracePt t="37768" x="2368550" y="3498850"/>
          <p14:tracePt t="37785" x="2171700" y="3498850"/>
          <p14:tracePt t="37802" x="1974850" y="3498850"/>
          <p14:tracePt t="37818" x="1943100" y="3498850"/>
          <p14:tracePt t="37835" x="1936750" y="3498850"/>
          <p14:tracePt t="37852" x="1905000" y="3486150"/>
          <p14:tracePt t="37869" x="1822450" y="3479800"/>
          <p14:tracePt t="37885" x="1727200" y="3473450"/>
          <p14:tracePt t="37903" x="1663700" y="3460750"/>
          <p14:tracePt t="37918" x="1625600" y="3460750"/>
          <p14:tracePt t="37935" x="1600200" y="3454400"/>
          <p14:tracePt t="37952" x="1549400" y="3448050"/>
          <p14:tracePt t="37969" x="1473200" y="3422650"/>
          <p14:tracePt t="37985" x="1428750" y="3403600"/>
          <p14:tracePt t="38002" x="1403350" y="3384550"/>
          <p14:tracePt t="38019" x="1339850" y="3340100"/>
          <p14:tracePt t="38035" x="1320800" y="3321050"/>
          <p14:tracePt t="38052" x="1314450" y="3321050"/>
          <p14:tracePt t="38092" x="1314450" y="3308350"/>
          <p14:tracePt t="38102" x="1327150" y="3302000"/>
          <p14:tracePt t="38118" x="1371600" y="3289300"/>
          <p14:tracePt t="38136" x="1492250" y="3263900"/>
          <p14:tracePt t="38152" x="1689100" y="3263900"/>
          <p14:tracePt t="38169" x="1885950" y="3244850"/>
          <p14:tracePt t="38185" x="2044700" y="3238500"/>
          <p14:tracePt t="38202" x="2165350" y="3238500"/>
          <p14:tracePt t="38203" x="2203450" y="3238500"/>
          <p14:tracePt t="38218" x="2273300" y="3238500"/>
          <p14:tracePt t="38235" x="2336800" y="3238500"/>
          <p14:tracePt t="38252" x="2413000" y="3238500"/>
          <p14:tracePt t="38269" x="2482850" y="3238500"/>
          <p14:tracePt t="38285" x="2520950" y="3238500"/>
          <p14:tracePt t="38303" x="2540000" y="3238500"/>
          <p14:tracePt t="38319" x="2546350" y="3238500"/>
          <p14:tracePt t="38335" x="2571750" y="3238500"/>
          <p14:tracePt t="38352" x="2647950" y="3244850"/>
          <p14:tracePt t="38369" x="2781300" y="3244850"/>
          <p14:tracePt t="38385" x="2914650" y="3244850"/>
          <p14:tracePt t="38402" x="3022600" y="3244850"/>
          <p14:tracePt t="38418" x="3200400" y="3244850"/>
          <p14:tracePt t="38435" x="3352800" y="3244850"/>
          <p14:tracePt t="38452" x="3549650" y="3244850"/>
          <p14:tracePt t="38469" x="3714750" y="3244850"/>
          <p14:tracePt t="38485" x="3765550" y="3244850"/>
          <p14:tracePt t="38502" x="3771900" y="3244850"/>
          <p14:tracePt t="38536" x="3790950" y="3244850"/>
          <p14:tracePt t="38552" x="3860800" y="3244850"/>
          <p14:tracePt t="38569" x="3930650" y="3244850"/>
          <p14:tracePt t="38585" x="3949700" y="3244850"/>
          <p14:tracePt t="38650" x="3956050" y="3244850"/>
          <p14:tracePt t="54516" x="3968750" y="3244850"/>
          <p14:tracePt t="54524" x="4019550" y="3244850"/>
          <p14:tracePt t="54541" x="4140200" y="3270250"/>
          <p14:tracePt t="54557" x="4222750" y="3295650"/>
          <p14:tracePt t="54574" x="4286250" y="3314700"/>
          <p14:tracePt t="54591" x="4413250" y="3346450"/>
          <p14:tracePt t="54607" x="4756150" y="3448050"/>
          <p14:tracePt t="54624" x="5397500" y="3530600"/>
          <p14:tracePt t="54641" x="5962650" y="3600450"/>
          <p14:tracePt t="54658" x="6261100" y="3619500"/>
          <p14:tracePt t="54674" x="6407150" y="3619500"/>
          <p14:tracePt t="54692" x="6470650" y="3632200"/>
          <p14:tracePt t="54763" x="6464300" y="3619500"/>
          <p14:tracePt t="54771" x="6457950" y="3619500"/>
          <p14:tracePt t="54781" x="6445250" y="3619500"/>
          <p14:tracePt t="54796" x="6438900" y="3613150"/>
          <p14:tracePt t="54859" x="6438900" y="3606800"/>
          <p14:tracePt t="54875" x="6438900" y="3600450"/>
          <p14:tracePt t="54890" x="6438900" y="3594100"/>
          <p14:tracePt t="54923" x="6438900" y="3587750"/>
          <p14:tracePt t="66370" x="6407150" y="3619500"/>
          <p14:tracePt t="66378" x="6375400" y="3670300"/>
          <p14:tracePt t="66395" x="6324600" y="3778250"/>
          <p14:tracePt t="66411" x="6292850" y="3867150"/>
          <p14:tracePt t="66428" x="6261100" y="3917950"/>
          <p14:tracePt t="66445" x="6254750" y="3937000"/>
          <p14:tracePt t="66461" x="6254750" y="3962400"/>
          <p14:tracePt t="66479" x="6242050" y="3968750"/>
          <p14:tracePt t="66495" x="6223000" y="3981450"/>
          <p14:tracePt t="66511" x="6191250" y="4032250"/>
          <p14:tracePt t="66528" x="6153150" y="4102100"/>
          <p14:tracePt t="66545" x="6121400" y="4165600"/>
          <p14:tracePt t="66562" x="6083300" y="4210050"/>
          <p14:tracePt t="66578" x="6057900" y="4248150"/>
          <p14:tracePt t="66595" x="6013450" y="4305300"/>
          <p14:tracePt t="66612" x="5988050" y="4349750"/>
          <p14:tracePt t="66628" x="5949950" y="4413250"/>
          <p14:tracePt t="66645" x="5905500" y="4470400"/>
          <p14:tracePt t="66661" x="5873750" y="4521200"/>
          <p14:tracePt t="66678" x="5848350" y="4552950"/>
          <p14:tracePt t="66695" x="5822950" y="4584700"/>
          <p14:tracePt t="66712" x="5810250" y="4610100"/>
          <p14:tracePt t="66728" x="5803900" y="4641850"/>
          <p14:tracePt t="66745" x="5791200" y="4679950"/>
          <p14:tracePt t="66761" x="5778500" y="4724400"/>
          <p14:tracePt t="66778" x="5708650" y="4857750"/>
          <p14:tracePt t="66795" x="5664200" y="4921250"/>
          <p14:tracePt t="66812" x="5632450" y="4953000"/>
          <p14:tracePt t="66828" x="5626100" y="4959350"/>
          <p14:tracePt t="66877" x="5619750" y="4965700"/>
          <p14:tracePt t="66895" x="5607050" y="4972050"/>
          <p14:tracePt t="66912" x="5600700" y="4978400"/>
          <p14:tracePt t="66929" x="5588000" y="4991100"/>
          <p14:tracePt t="67027" x="5581650" y="4991100"/>
          <p14:tracePt t="69523" x="5575300" y="4991100"/>
          <p14:tracePt t="83251" x="5543550" y="4914900"/>
          <p14:tracePt t="83258" x="5473700" y="4781550"/>
          <p14:tracePt t="83267" x="5365750" y="4578350"/>
          <p14:tracePt t="83284" x="5226050" y="4330700"/>
          <p14:tracePt t="83300" x="5143500" y="4203700"/>
          <p14:tracePt t="83317" x="5137150" y="4171950"/>
          <p14:tracePt t="83334" x="5137150" y="4152900"/>
          <p14:tracePt t="83419" x="5137150" y="4133850"/>
          <p14:tracePt t="83427" x="5162550" y="4095750"/>
          <p14:tracePt t="83435" x="5175250" y="4057650"/>
          <p14:tracePt t="83450" x="5219700" y="3975100"/>
          <p14:tracePt t="83467" x="5251450" y="3905250"/>
          <p14:tracePt t="83484" x="5283200" y="3848100"/>
          <p14:tracePt t="83501" x="5295900" y="3829050"/>
          <p14:tracePt t="83517" x="5314950" y="3784600"/>
          <p14:tracePt t="83534" x="5340350" y="3746500"/>
          <p14:tracePt t="83551" x="5359400" y="3714750"/>
          <p14:tracePt t="83567" x="5384800" y="3663950"/>
          <p14:tracePt t="83584" x="5429250" y="3619500"/>
          <p14:tracePt t="83601" x="5467350" y="3568700"/>
          <p14:tracePt t="83618" x="5499100" y="3536950"/>
          <p14:tracePt t="83634" x="5511800" y="3530600"/>
          <p14:tracePt t="86278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54462" y="975384"/>
            <a:ext cx="8030586" cy="13157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dirty="0"/>
              <a:t>Understanding properties of polymers is essential for designing a product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Online Media 3" title="Archival: Space Shuttle Challenger Disaster | NBC Nightly News">
            <a:hlinkClick r:id="" action="ppaction://media"/>
            <a:extLst>
              <a:ext uri="{FF2B5EF4-FFF2-40B4-BE49-F238E27FC236}">
                <a16:creationId xmlns:a16="http://schemas.microsoft.com/office/drawing/2014/main" id="{7DEC53BE-F64D-4902-805A-E413AD40BA4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8530" y="2160461"/>
            <a:ext cx="4889256" cy="2750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300AA-B8DE-4719-8F35-3D1DB96DD77F}"/>
              </a:ext>
            </a:extLst>
          </p:cNvPr>
          <p:cNvSpPr txBox="1"/>
          <p:nvPr/>
        </p:nvSpPr>
        <p:spPr>
          <a:xfrm>
            <a:off x="160418" y="4967642"/>
            <a:ext cx="4411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https://www.youtube.com/watch?v=yibNEcn-4yQ&amp;app=desktop</a:t>
            </a:r>
          </a:p>
        </p:txBody>
      </p:sp>
      <p:pic>
        <p:nvPicPr>
          <p:cNvPr id="7" name="Online Media 6" title="Rubber O-rings and some liquid nitrogen...">
            <a:hlinkClick r:id="" action="ppaction://media"/>
            <a:extLst>
              <a:ext uri="{FF2B5EF4-FFF2-40B4-BE49-F238E27FC236}">
                <a16:creationId xmlns:a16="http://schemas.microsoft.com/office/drawing/2014/main" id="{0FA44EB2-D32E-43A3-B62F-CB62B5D90C0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5076967" y="2832042"/>
            <a:ext cx="3961207" cy="2968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5C3075-EBF2-4A2F-B0F2-7D95B7C380CD}"/>
              </a:ext>
            </a:extLst>
          </p:cNvPr>
          <p:cNvSpPr txBox="1"/>
          <p:nvPr/>
        </p:nvSpPr>
        <p:spPr>
          <a:xfrm>
            <a:off x="5343098" y="5869772"/>
            <a:ext cx="3800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https://www.youtube.com/watch?v=FKIKB0KugZw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0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66"/>
    </mc:Choice>
    <mc:Fallback xmlns="">
      <p:transition spd="slow" advTm="198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6823" objId="7"/>
        <p14:pauseEvt time="198566" objId="7"/>
        <p14:stopEvt time="198566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54462" y="975384"/>
            <a:ext cx="4435901" cy="854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dirty="0"/>
              <a:t>Polymers are everywhere !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1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1558188"/>
            <a:ext cx="8948928" cy="5004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15"/>
    </mc:Choice>
    <mc:Fallback xmlns="">
      <p:transition spd="slow" advTm="81315"/>
    </mc:Fallback>
  </mc:AlternateContent>
  <p:extLst>
    <p:ext uri="{3A86A75C-4F4B-4683-9AE1-C65F6400EC91}">
      <p14:laserTraceLst xmlns:p14="http://schemas.microsoft.com/office/powerpoint/2010/main">
        <p14:tracePtLst>
          <p14:tracePt t="25097" x="3581400" y="3600450"/>
          <p14:tracePt t="25105" x="3575050" y="3556000"/>
          <p14:tracePt t="25133" x="3543300" y="3289300"/>
          <p14:tracePt t="25138" x="3530600" y="3244850"/>
          <p14:tracePt t="25154" x="3498850" y="3124200"/>
          <p14:tracePt t="25171" x="3460750" y="3003550"/>
          <p14:tracePt t="25189" x="3435350" y="2921000"/>
          <p14:tracePt t="25211" x="3435350" y="2876550"/>
          <p14:tracePt t="25237" x="3435350" y="2863850"/>
          <p14:tracePt t="25254" x="3435350" y="2857500"/>
          <p14:tracePt t="25271" x="3435350" y="2838450"/>
          <p14:tracePt t="25287" x="3435350" y="2813050"/>
          <p14:tracePt t="25304" x="3409950" y="2781300"/>
          <p14:tracePt t="25324" x="3352800" y="2686050"/>
          <p14:tracePt t="25340" x="3302000" y="2609850"/>
          <p14:tracePt t="25354" x="3282950" y="2565400"/>
          <p14:tracePt t="25371" x="3206750" y="2476500"/>
          <p14:tracePt t="25387" x="3168650" y="2438400"/>
          <p14:tracePt t="25404" x="3149600" y="2413000"/>
          <p14:tracePt t="25421" x="3130550" y="2393950"/>
          <p14:tracePt t="25439" x="3111500" y="2374900"/>
          <p14:tracePt t="25457" x="3092450" y="2355850"/>
          <p14:tracePt t="25473" x="3048000" y="2349500"/>
          <p14:tracePt t="25487" x="2971800" y="2336800"/>
          <p14:tracePt t="25504" x="2908300" y="2324100"/>
          <p14:tracePt t="25523" x="2870200" y="2317750"/>
          <p14:tracePt t="25539" x="2863850" y="2317750"/>
          <p14:tracePt t="25613" x="2882900" y="2317750"/>
          <p14:tracePt t="25625" x="2921000" y="2343150"/>
          <p14:tracePt t="25632" x="2959100" y="2362200"/>
          <p14:tracePt t="25654" x="3048000" y="2406650"/>
          <p14:tracePt t="25671" x="3111500" y="2457450"/>
          <p14:tracePt t="25688" x="3155950" y="2501900"/>
          <p14:tracePt t="25704" x="3194050" y="2546350"/>
          <p14:tracePt t="25721" x="3257550" y="2622550"/>
          <p14:tracePt t="25738" x="3308350" y="2686050"/>
          <p14:tracePt t="25754" x="3314700" y="2705100"/>
          <p14:tracePt t="25773" x="3314700" y="2724150"/>
          <p14:tracePt t="25790" x="3314700" y="2730500"/>
          <p14:tracePt t="25806" x="3314700" y="2743200"/>
          <p14:tracePt t="25838" x="3314700" y="2749550"/>
          <p14:tracePt t="27899" x="3308350" y="2749550"/>
          <p14:tracePt t="27938" x="3302000" y="2762250"/>
          <p14:tracePt t="27947" x="3302000" y="2768600"/>
          <p14:tracePt t="27956" x="3302000" y="2794000"/>
          <p14:tracePt t="27972" x="3333750" y="2857500"/>
          <p14:tracePt t="27988" x="3390900" y="2952750"/>
          <p14:tracePt t="28005" x="3422650" y="3060700"/>
          <p14:tracePt t="28022" x="3448050" y="3187700"/>
          <p14:tracePt t="28038" x="3448050" y="3289300"/>
          <p14:tracePt t="28055" x="3448050" y="3340100"/>
          <p14:tracePt t="28072" x="3448050" y="3352800"/>
          <p14:tracePt t="28122" x="3448050" y="3359150"/>
          <p14:tracePt t="28138" x="3448050" y="3371850"/>
          <p14:tracePt t="28150" x="3448050" y="3384550"/>
          <p14:tracePt t="28155" x="3454400" y="3403600"/>
          <p14:tracePt t="28172" x="3467100" y="3422650"/>
          <p14:tracePt t="28205" x="3473450" y="3429000"/>
          <p14:tracePt t="30130" x="3473450" y="3365500"/>
          <p14:tracePt t="30138" x="3460750" y="3289300"/>
          <p14:tracePt t="30156" x="3441700" y="3086100"/>
          <p14:tracePt t="30172" x="3441700" y="2978150"/>
          <p14:tracePt t="30189" x="3441700" y="2940050"/>
          <p14:tracePt t="30244" x="3441700" y="2933700"/>
          <p14:tracePt t="30250" x="3435350" y="2933700"/>
          <p14:tracePt t="30258" x="3422650" y="2933700"/>
          <p14:tracePt t="30273" x="3390900" y="2933700"/>
          <p14:tracePt t="30289" x="3263900" y="2933700"/>
          <p14:tracePt t="30306" x="3054350" y="2933700"/>
          <p14:tracePt t="30323" x="2965450" y="2933700"/>
          <p14:tracePt t="30339" x="2882900" y="2933700"/>
          <p14:tracePt t="30356" x="2749550" y="2901950"/>
          <p14:tracePt t="30372" x="2571750" y="2832100"/>
          <p14:tracePt t="30389" x="2298700" y="2717800"/>
          <p14:tracePt t="30406" x="1974850" y="2578100"/>
          <p14:tracePt t="30423" x="1765300" y="2482850"/>
          <p14:tracePt t="30439" x="1581150" y="2406650"/>
          <p14:tracePt t="30456" x="1441450" y="2355850"/>
          <p14:tracePt t="30473" x="1320800" y="2336800"/>
          <p14:tracePt t="30489" x="1200150" y="2336800"/>
          <p14:tracePt t="30506" x="1098550" y="2336800"/>
          <p14:tracePt t="30507" x="1028700" y="2336800"/>
          <p14:tracePt t="30522" x="889000" y="2336800"/>
          <p14:tracePt t="30539" x="736600" y="2336800"/>
          <p14:tracePt t="30556" x="577850" y="2336800"/>
          <p14:tracePt t="30573" x="425450" y="2336800"/>
          <p14:tracePt t="30589" x="349250" y="2330450"/>
          <p14:tracePt t="30607" x="330200" y="2324100"/>
          <p14:tracePt t="30622" x="317500" y="2311400"/>
          <p14:tracePt t="30639" x="298450" y="2311400"/>
          <p14:tracePt t="30659" x="247650" y="2292350"/>
          <p14:tracePt t="30676" x="196850" y="2286000"/>
          <p14:tracePt t="30692" x="184150" y="2279650"/>
          <p14:tracePt t="30822" x="171450" y="2279650"/>
          <p14:tracePt t="31883" x="184150" y="2279650"/>
          <p14:tracePt t="31891" x="222250" y="2279650"/>
          <p14:tracePt t="31900" x="298450" y="2317750"/>
          <p14:tracePt t="31907" x="374650" y="2349500"/>
          <p14:tracePt t="31923" x="527050" y="2457450"/>
          <p14:tracePt t="31940" x="698500" y="2616200"/>
          <p14:tracePt t="31956" x="939800" y="2813050"/>
          <p14:tracePt t="31973" x="1181100" y="3048000"/>
          <p14:tracePt t="31990" x="1384300" y="3289300"/>
          <p14:tracePt t="32006" x="1473200" y="3435350"/>
          <p14:tracePt t="32023" x="1504950" y="3517900"/>
          <p14:tracePt t="32040" x="1517650" y="3568700"/>
          <p14:tracePt t="32056" x="1517650" y="3594100"/>
          <p14:tracePt t="32073" x="1524000" y="3600450"/>
          <p14:tracePt t="32077" x="1524000" y="3613150"/>
          <p14:tracePt t="32090" x="1530350" y="3644900"/>
          <p14:tracePt t="32106" x="1530350" y="3695700"/>
          <p14:tracePt t="32123" x="1530350" y="3752850"/>
          <p14:tracePt t="32140" x="1530350" y="3778250"/>
          <p14:tracePt t="32157" x="1543050" y="3848100"/>
          <p14:tracePt t="32173" x="1562100" y="3987800"/>
          <p14:tracePt t="32190" x="1625600" y="4184650"/>
          <p14:tracePt t="32206" x="1689100" y="4305300"/>
          <p14:tracePt t="32223" x="1727200" y="4349750"/>
          <p14:tracePt t="32240" x="1752600" y="4368800"/>
          <p14:tracePt t="32257" x="1797050" y="4432300"/>
          <p14:tracePt t="32273" x="1847850" y="4540250"/>
          <p14:tracePt t="32290" x="1924050" y="4616450"/>
          <p14:tracePt t="32307" x="1955800" y="4648200"/>
          <p14:tracePt t="32323" x="1974850" y="4673600"/>
          <p14:tracePt t="32340" x="1993900" y="4711700"/>
          <p14:tracePt t="32357" x="2025650" y="4768850"/>
          <p14:tracePt t="32373" x="2070100" y="4838700"/>
          <p14:tracePt t="32390" x="2120900" y="4883150"/>
          <p14:tracePt t="32406" x="2184400" y="4902200"/>
          <p14:tracePt t="32423" x="2235200" y="4914900"/>
          <p14:tracePt t="32440" x="2279650" y="4921250"/>
          <p14:tracePt t="32457" x="2355850" y="4933950"/>
          <p14:tracePt t="32473" x="2476500" y="4933950"/>
          <p14:tracePt t="32490" x="2603500" y="4933950"/>
          <p14:tracePt t="32507" x="2781300" y="4933950"/>
          <p14:tracePt t="32523" x="2901950" y="4933950"/>
          <p14:tracePt t="32540" x="3028950" y="4933950"/>
          <p14:tracePt t="32557" x="3175000" y="4933950"/>
          <p14:tracePt t="32573" x="3314700" y="4933950"/>
          <p14:tracePt t="32590" x="3429000" y="4933950"/>
          <p14:tracePt t="32607" x="3562350" y="4921250"/>
          <p14:tracePt t="32623" x="3689350" y="4902200"/>
          <p14:tracePt t="32640" x="3765550" y="4895850"/>
          <p14:tracePt t="32657" x="3790950" y="4889500"/>
          <p14:tracePt t="32690" x="3803650" y="4876800"/>
          <p14:tracePt t="32707" x="3810000" y="4876800"/>
          <p14:tracePt t="32723" x="3816350" y="4870450"/>
          <p14:tracePt t="32756" x="3816350" y="4864100"/>
          <p14:tracePt t="32790" x="3822700" y="4864100"/>
          <p14:tracePt t="32807" x="3822700" y="4857750"/>
          <p14:tracePt t="32823" x="3829050" y="4857750"/>
          <p14:tracePt t="32840" x="3835400" y="4857750"/>
          <p14:tracePt t="32939" x="3835400" y="4851400"/>
          <p14:tracePt t="32955" x="3835400" y="4845050"/>
          <p14:tracePt t="32974" x="3835400" y="4838700"/>
          <p14:tracePt t="33066" x="3829050" y="4832350"/>
          <p14:tracePt t="33130" x="3816350" y="4832350"/>
          <p14:tracePt t="33139" x="3810000" y="4832350"/>
          <p14:tracePt t="33157" x="3790950" y="4819650"/>
          <p14:tracePt t="33174" x="3778250" y="4813300"/>
          <p14:tracePt t="33259" x="3765550" y="4813300"/>
          <p14:tracePt t="33267" x="3765550" y="4806950"/>
          <p14:tracePt t="33275" x="3752850" y="4806950"/>
          <p14:tracePt t="33290" x="3746500" y="4800600"/>
          <p14:tracePt t="33348" x="3746500" y="4794250"/>
          <p14:tracePt t="33595" x="3740150" y="4787900"/>
          <p14:tracePt t="33707" x="3733800" y="4781550"/>
          <p14:tracePt t="44395" x="3733800" y="4762500"/>
          <p14:tracePt t="44403" x="3721100" y="4686300"/>
          <p14:tracePt t="44411" x="3670300" y="4591050"/>
          <p14:tracePt t="44427" x="3575050" y="4419600"/>
          <p14:tracePt t="44444" x="3530600" y="4349750"/>
          <p14:tracePt t="44461" x="3524250" y="4343400"/>
          <p14:tracePt t="44563" x="3524250" y="4337050"/>
          <p14:tracePt t="44571" x="3511550" y="4337050"/>
          <p14:tracePt t="44579" x="3473450" y="4337050"/>
          <p14:tracePt t="44594" x="3321050" y="4337050"/>
          <p14:tracePt t="44611" x="3022600" y="4337050"/>
          <p14:tracePt t="44627" x="2552700" y="4337050"/>
          <p14:tracePt t="44644" x="2260600" y="4337050"/>
          <p14:tracePt t="44661" x="2012950" y="4375150"/>
          <p14:tracePt t="44677" x="1854200" y="4438650"/>
          <p14:tracePt t="44694" x="1689100" y="4514850"/>
          <p14:tracePt t="44711" x="1530350" y="4559300"/>
          <p14:tracePt t="44728" x="1397000" y="4578350"/>
          <p14:tracePt t="44744" x="1250950" y="4591050"/>
          <p14:tracePt t="44761" x="1085850" y="4629150"/>
          <p14:tracePt t="44777" x="863600" y="4718050"/>
          <p14:tracePt t="44794" x="685800" y="4794250"/>
          <p14:tracePt t="44811" x="565150" y="4838700"/>
          <p14:tracePt t="44827" x="476250" y="4864100"/>
          <p14:tracePt t="44844" x="387350" y="4908550"/>
          <p14:tracePt t="44861" x="260350" y="4997450"/>
          <p14:tracePt t="44878" x="139700" y="5080000"/>
          <p14:tracePt t="45059" x="114300" y="6248400"/>
          <p14:tracePt t="45077" x="393700" y="6438900"/>
          <p14:tracePt t="45094" x="546100" y="6534150"/>
          <p14:tracePt t="45111" x="711200" y="6623050"/>
          <p14:tracePt t="45146" x="1143000" y="6737350"/>
          <p14:tracePt t="45161" x="1231900" y="6737350"/>
          <p14:tracePt t="45178" x="1447800" y="6737350"/>
          <p14:tracePt t="45194" x="1543050" y="6737350"/>
          <p14:tracePt t="45211" x="1638300" y="6711950"/>
          <p14:tracePt t="45228" x="1752600" y="6661150"/>
          <p14:tracePt t="45244" x="1866900" y="6578600"/>
          <p14:tracePt t="45261" x="1949450" y="6477000"/>
          <p14:tracePt t="45277" x="1968500" y="6343650"/>
          <p14:tracePt t="45294" x="1968500" y="6146800"/>
          <p14:tracePt t="45311" x="1911350" y="5981700"/>
          <p14:tracePt t="45328" x="1828800" y="5842000"/>
          <p14:tracePt t="45345" x="1739900" y="5708650"/>
          <p14:tracePt t="45361" x="1638300" y="5638800"/>
          <p14:tracePt t="45378" x="1422400" y="5600700"/>
          <p14:tracePt t="45394" x="1257300" y="5594350"/>
          <p14:tracePt t="45411" x="1149350" y="5594350"/>
          <p14:tracePt t="45428" x="1073150" y="5588000"/>
          <p14:tracePt t="45444" x="958850" y="5562600"/>
          <p14:tracePt t="45461" x="781050" y="5524500"/>
          <p14:tracePt t="45478" x="603250" y="5518150"/>
          <p14:tracePt t="45494" x="463550" y="5537200"/>
          <p14:tracePt t="45511" x="311150" y="5581650"/>
          <p14:tracePt t="45528" x="196850" y="5600700"/>
          <p14:tracePt t="45544" x="120650" y="5607050"/>
          <p14:tracePt t="45561" x="50800" y="5549900"/>
          <p14:tracePt t="45562" x="6350" y="5486400"/>
          <p14:tracePt t="45610" x="19050" y="5067300"/>
          <p14:tracePt t="45621" x="38100" y="5003800"/>
          <p14:tracePt t="45627" x="50800" y="4953000"/>
          <p14:tracePt t="45644" x="50800" y="4889500"/>
          <p14:tracePt t="45661" x="57150" y="4851400"/>
          <p14:tracePt t="45678" x="76200" y="4819650"/>
          <p14:tracePt t="45694" x="95250" y="4819650"/>
          <p14:tracePt t="45711" x="146050" y="4819650"/>
          <p14:tracePt t="45728" x="190500" y="4832350"/>
          <p14:tracePt t="45744" x="203200" y="4851400"/>
          <p14:tracePt t="45761" x="203200" y="4864100"/>
          <p14:tracePt t="45778" x="209550" y="4902200"/>
          <p14:tracePt t="45778" x="228600" y="4927600"/>
          <p14:tracePt t="45795" x="311150" y="5029200"/>
          <p14:tracePt t="45811" x="393700" y="5156200"/>
          <p14:tracePt t="45828" x="457200" y="5264150"/>
          <p14:tracePt t="45845" x="488950" y="5334000"/>
          <p14:tracePt t="45861" x="520700" y="5403850"/>
          <p14:tracePt t="45878" x="596900" y="5518150"/>
          <p14:tracePt t="45894" x="692150" y="5607050"/>
          <p14:tracePt t="45911" x="762000" y="5651500"/>
          <p14:tracePt t="45928" x="781050" y="5657850"/>
          <p14:tracePt t="45945" x="787400" y="5664200"/>
          <p14:tracePt t="45978" x="806450" y="5721350"/>
          <p14:tracePt t="45994" x="825500" y="5778500"/>
          <p14:tracePt t="46011" x="831850" y="5778500"/>
          <p14:tracePt t="46028" x="831850" y="5784850"/>
          <p14:tracePt t="46044" x="844550" y="5797550"/>
          <p14:tracePt t="46061" x="908050" y="5810250"/>
          <p14:tracePt t="46078" x="984250" y="5816600"/>
          <p14:tracePt t="46095" x="1054100" y="5829300"/>
          <p14:tracePt t="46111" x="1079500" y="5829300"/>
          <p14:tracePt t="46128" x="1098550" y="5835650"/>
          <p14:tracePt t="46144" x="1130300" y="5835650"/>
          <p14:tracePt t="46161" x="1206500" y="5842000"/>
          <p14:tracePt t="46178" x="1377950" y="5854700"/>
          <p14:tracePt t="46195" x="1422400" y="5854700"/>
          <p14:tracePt t="46270" x="1428750" y="5854700"/>
          <p14:tracePt t="46307" x="1428750" y="5842000"/>
          <p14:tracePt t="46315" x="1358900" y="5829300"/>
          <p14:tracePt t="46322" x="1276350" y="5816600"/>
          <p14:tracePt t="46330" x="1181100" y="5803900"/>
          <p14:tracePt t="46344" x="1117600" y="5803900"/>
          <p14:tracePt t="46364" x="1054100" y="5803900"/>
          <p14:tracePt t="46420" x="1079500" y="5803900"/>
          <p14:tracePt t="46427" x="1149350" y="5803900"/>
          <p14:tracePt t="46444" x="1282700" y="5803900"/>
          <p14:tracePt t="46462" x="1339850" y="5803900"/>
          <p14:tracePt t="46500" x="1327150" y="5803900"/>
          <p14:tracePt t="46511" x="1282700" y="5803900"/>
          <p14:tracePt t="46529" x="1225550" y="5803900"/>
          <p14:tracePt t="46544" x="1212850" y="5810250"/>
          <p14:tracePt t="46596" x="1206500" y="5810250"/>
          <p14:tracePt t="46662" x="1225550" y="5810250"/>
          <p14:tracePt t="46672" x="1250950" y="5810250"/>
          <p14:tracePt t="46684" x="1276350" y="5810250"/>
          <p14:tracePt t="46699" x="1358900" y="5810250"/>
          <p14:tracePt t="46712" x="1397000" y="5810250"/>
          <p14:tracePt t="46728" x="1517650" y="5810250"/>
          <p14:tracePt t="46745" x="1606550" y="5810250"/>
          <p14:tracePt t="46762" x="1739900" y="5810250"/>
          <p14:tracePt t="46780" x="1873250" y="5810250"/>
          <p14:tracePt t="46796" x="2051050" y="5810250"/>
          <p14:tracePt t="46812" x="2222500" y="5810250"/>
          <p14:tracePt t="46828" x="2387600" y="5810250"/>
          <p14:tracePt t="46845" x="2514600" y="5810250"/>
          <p14:tracePt t="46864" x="2603500" y="5810250"/>
          <p14:tracePt t="46880" x="2679700" y="5810250"/>
          <p14:tracePt t="46895" x="2781300" y="5810250"/>
          <p14:tracePt t="46911" x="2933700" y="5810250"/>
          <p14:tracePt t="46928" x="3060700" y="5810250"/>
          <p14:tracePt t="46945" x="3136900" y="5810250"/>
          <p14:tracePt t="46962" x="3181350" y="5810250"/>
          <p14:tracePt t="46982" x="3219450" y="5803900"/>
          <p14:tracePt t="46997" x="3232150" y="5803900"/>
          <p14:tracePt t="47013" x="3270250" y="5797550"/>
          <p14:tracePt t="47028" x="3340100" y="5778500"/>
          <p14:tracePt t="47045" x="3352800" y="5772150"/>
          <p14:tracePt t="47078" x="3365500" y="5759450"/>
          <p14:tracePt t="47095" x="3403600" y="5753100"/>
          <p14:tracePt t="47115" x="3530600" y="5727700"/>
          <p14:tracePt t="47132" x="3587750" y="5715000"/>
          <p14:tracePt t="47146" x="3619500" y="5708650"/>
          <p14:tracePt t="47162" x="3759200" y="5676900"/>
          <p14:tracePt t="47178" x="3949700" y="5676900"/>
          <p14:tracePt t="47195" x="4241800" y="5676900"/>
          <p14:tracePt t="47211" x="4552950" y="5676900"/>
          <p14:tracePt t="47231" x="4851400" y="5676900"/>
          <p14:tracePt t="47247" x="5035550" y="5676900"/>
          <p14:tracePt t="47263" x="5200650" y="5676900"/>
          <p14:tracePt t="47279" x="5391150" y="5670550"/>
          <p14:tracePt t="47296" x="5600700" y="5664200"/>
          <p14:tracePt t="47314" x="5829300" y="5664200"/>
          <p14:tracePt t="47331" x="6127750" y="5657850"/>
          <p14:tracePt t="47345" x="6203950" y="5651500"/>
          <p14:tracePt t="47362" x="6350000" y="5626100"/>
          <p14:tracePt t="47378" x="6477000" y="5613400"/>
          <p14:tracePt t="47395" x="6623050" y="5588000"/>
          <p14:tracePt t="47412" x="6769100" y="5556250"/>
          <p14:tracePt t="47428" x="6858000" y="5518150"/>
          <p14:tracePt t="47447" x="6927850" y="5480050"/>
          <p14:tracePt t="47465" x="6991350" y="5435600"/>
          <p14:tracePt t="47481" x="7073900" y="5384800"/>
          <p14:tracePt t="47496" x="7175500" y="5314950"/>
          <p14:tracePt t="47512" x="7277100" y="5226050"/>
          <p14:tracePt t="47528" x="7346950" y="5143500"/>
          <p14:tracePt t="47545" x="7385050" y="5080000"/>
          <p14:tracePt t="47562" x="7429500" y="5010150"/>
          <p14:tracePt t="47581" x="7486650" y="4984750"/>
          <p14:tracePt t="47598" x="7550150" y="4965700"/>
          <p14:tracePt t="47615" x="7613650" y="4933950"/>
          <p14:tracePt t="47629" x="7632700" y="4933950"/>
          <p14:tracePt t="47645" x="7651750" y="4927600"/>
          <p14:tracePt t="47663" x="7683500" y="4927600"/>
          <p14:tracePt t="47678" x="7753350" y="4927600"/>
          <p14:tracePt t="47698" x="7854950" y="4927600"/>
          <p14:tracePt t="47716" x="7975600" y="4889500"/>
          <p14:tracePt t="47731" x="7994650" y="4883150"/>
          <p14:tracePt t="47746" x="8007350" y="4870450"/>
          <p14:tracePt t="47762" x="8026400" y="4838700"/>
          <p14:tracePt t="47778" x="8051800" y="4813300"/>
          <p14:tracePt t="47795" x="8077200" y="4749800"/>
          <p14:tracePt t="47815" x="8083550" y="4622800"/>
          <p14:tracePt t="47831" x="8083550" y="4470400"/>
          <p14:tracePt t="47848" x="8026400" y="4305300"/>
          <p14:tracePt t="47864" x="7981950" y="4191000"/>
          <p14:tracePt t="47879" x="7905750" y="4064000"/>
          <p14:tracePt t="47895" x="7823200" y="3968750"/>
          <p14:tracePt t="47912" x="7715250" y="3873500"/>
          <p14:tracePt t="47931" x="7505700" y="3765550"/>
          <p14:tracePt t="47945" x="7207250" y="3670300"/>
          <p14:tracePt t="47947" x="7092950" y="3651250"/>
          <p14:tracePt t="47962" x="6959600" y="3638550"/>
          <p14:tracePt t="47981" x="6686550" y="3644900"/>
          <p14:tracePt t="47997" x="6534150" y="3714750"/>
          <p14:tracePt t="48012" x="6337300" y="3829050"/>
          <p14:tracePt t="48028" x="6000750" y="4032250"/>
          <p14:tracePt t="48045" x="5670550" y="4241800"/>
          <p14:tracePt t="48064" x="5403850" y="4508500"/>
          <p14:tracePt t="48081" x="5232400" y="4756150"/>
          <p14:tracePt t="48095" x="5143500" y="5003800"/>
          <p14:tracePt t="48114" x="5118100" y="5156200"/>
          <p14:tracePt t="48131" x="5111750" y="5283200"/>
          <p14:tracePt t="48147" x="5111750" y="5403850"/>
          <p14:tracePt t="48162" x="5111750" y="5511800"/>
          <p14:tracePt t="48178" x="5251450" y="5689600"/>
          <p14:tracePt t="48195" x="5397500" y="5797550"/>
          <p14:tracePt t="48214" x="5543550" y="5848350"/>
          <p14:tracePt t="48231" x="5689600" y="5867400"/>
          <p14:tracePt t="48246" x="5854700" y="5873750"/>
          <p14:tracePt t="48262" x="6076950" y="5899150"/>
          <p14:tracePt t="48279" x="6356350" y="5899150"/>
          <p14:tracePt t="48295" x="6616700" y="5899150"/>
          <p14:tracePt t="48312" x="6877050" y="5899150"/>
          <p14:tracePt t="48333" x="7181850" y="5797550"/>
          <p14:tracePt t="48348" x="7245350" y="5753100"/>
          <p14:tracePt t="48363" x="7397750" y="5664200"/>
          <p14:tracePt t="48378" x="7626350" y="5511800"/>
          <p14:tracePt t="48396" x="7766050" y="5397500"/>
          <p14:tracePt t="48415" x="7823200" y="5257800"/>
          <p14:tracePt t="48429" x="7861300" y="5022850"/>
          <p14:tracePt t="48445" x="7861300" y="4762500"/>
          <p14:tracePt t="48462" x="7797800" y="4591050"/>
          <p14:tracePt t="48479" x="7658100" y="4425950"/>
          <p14:tracePt t="48497" x="7512050" y="4311650"/>
          <p14:tracePt t="48517" x="7277100" y="4203700"/>
          <p14:tracePt t="48532" x="7042150" y="4127500"/>
          <p14:tracePt t="48546" x="6921500" y="4108450"/>
          <p14:tracePt t="48562" x="6337300" y="4025900"/>
          <p14:tracePt t="48578" x="6026150" y="4025900"/>
          <p14:tracePt t="48596" x="5715000" y="4064000"/>
          <p14:tracePt t="48612" x="5454650" y="4171950"/>
          <p14:tracePt t="48632" x="5321300" y="4267200"/>
          <p14:tracePt t="48649" x="5226050" y="4375150"/>
          <p14:tracePt t="48665" x="5156200" y="4508500"/>
          <p14:tracePt t="48679" x="5099050" y="4673600"/>
          <p14:tracePt t="48695" x="5092700" y="4845050"/>
          <p14:tracePt t="48712" x="5105400" y="4984750"/>
          <p14:tracePt t="48731" x="5213350" y="5168900"/>
          <p14:tracePt t="48746" x="5321300" y="5264150"/>
          <p14:tracePt t="48762" x="5530850" y="5334000"/>
          <p14:tracePt t="48780" x="5676900" y="5353050"/>
          <p14:tracePt t="48795" x="5835650" y="5359400"/>
          <p14:tracePt t="48812" x="5981700" y="5359400"/>
          <p14:tracePt t="48828" x="6108700" y="5359400"/>
          <p14:tracePt t="48847" x="6191250" y="5359400"/>
          <p14:tracePt t="48862" x="6235700" y="5359400"/>
          <p14:tracePt t="48879" x="6254750" y="5359400"/>
          <p14:tracePt t="48935" x="6261100" y="5359400"/>
          <p14:tracePt t="48986" x="6261100" y="5353050"/>
          <p14:tracePt t="48994" x="6261100" y="5346700"/>
          <p14:tracePt t="49072" x="6261100" y="5340350"/>
          <p14:tracePt t="49102" x="6261100" y="5334000"/>
          <p14:tracePt t="49116" x="6261100" y="5321300"/>
          <p14:tracePt t="50138" x="6261100" y="5314950"/>
          <p14:tracePt t="50147" x="6261100" y="5276850"/>
          <p14:tracePt t="50158" x="6286500" y="5200650"/>
          <p14:tracePt t="50164" x="6343650" y="5080000"/>
          <p14:tracePt t="50179" x="6546850" y="4743450"/>
          <p14:tracePt t="50196" x="6762750" y="4368800"/>
          <p14:tracePt t="50213" x="6946900" y="4108450"/>
          <p14:tracePt t="50229" x="7131050" y="3860800"/>
          <p14:tracePt t="50246" x="7327900" y="3619500"/>
          <p14:tracePt t="50263" x="7518400" y="3371850"/>
          <p14:tracePt t="50279" x="7607300" y="3219450"/>
          <p14:tracePt t="50296" x="7670800" y="3073400"/>
          <p14:tracePt t="50313" x="7708900" y="2984500"/>
          <p14:tracePt t="50329" x="7740650" y="2927350"/>
          <p14:tracePt t="50346" x="7785100" y="2863850"/>
          <p14:tracePt t="50363" x="7816850" y="2794000"/>
          <p14:tracePt t="50379" x="7823200" y="2743200"/>
          <p14:tracePt t="50396" x="7842250" y="2692400"/>
          <p14:tracePt t="50413" x="7867650" y="2654300"/>
          <p14:tracePt t="50429" x="7893050" y="2622550"/>
          <p14:tracePt t="50446" x="7912100" y="2584450"/>
          <p14:tracePt t="50463" x="7924800" y="2540000"/>
          <p14:tracePt t="50479" x="7924800" y="2476500"/>
          <p14:tracePt t="50496" x="7924800" y="2419350"/>
          <p14:tracePt t="50513" x="7924800" y="2381250"/>
          <p14:tracePt t="50529" x="7924800" y="2362200"/>
          <p14:tracePt t="50546" x="7931150" y="2343150"/>
          <p14:tracePt t="50562" x="7931150" y="2324100"/>
          <p14:tracePt t="50596" x="7931150" y="2317750"/>
          <p14:tracePt t="50636" x="7931150" y="2355850"/>
          <p14:tracePt t="50646" x="7931150" y="2419350"/>
          <p14:tracePt t="50663" x="7931150" y="2571750"/>
          <p14:tracePt t="50679" x="7905750" y="2705100"/>
          <p14:tracePt t="50696" x="7874000" y="2794000"/>
          <p14:tracePt t="50713" x="7874000" y="2806700"/>
          <p14:tracePt t="50778" x="7874000" y="2762250"/>
          <p14:tracePt t="50796" x="7874000" y="2609850"/>
          <p14:tracePt t="50813" x="7893050" y="2425700"/>
          <p14:tracePt t="50829" x="7912100" y="2298700"/>
          <p14:tracePt t="50846" x="7918450" y="2260600"/>
          <p14:tracePt t="50915" x="7918450" y="2317750"/>
          <p14:tracePt t="50922" x="7918450" y="2406650"/>
          <p14:tracePt t="50931" x="7918450" y="2501900"/>
          <p14:tracePt t="50946" x="7931150" y="2711450"/>
          <p14:tracePt t="50963" x="7962900" y="2889250"/>
          <p14:tracePt t="50979" x="7975600" y="2959100"/>
          <p14:tracePt t="50996" x="7975600" y="2971800"/>
          <p14:tracePt t="51035" x="7975600" y="2952750"/>
          <p14:tracePt t="51046" x="7975600" y="2940050"/>
          <p14:tracePt t="51063" x="7975600" y="2895600"/>
          <p14:tracePt t="51080" x="7975600" y="2857500"/>
          <p14:tracePt t="51096" x="7981950" y="2838450"/>
          <p14:tracePt t="51113" x="7981950" y="2832100"/>
          <p14:tracePt t="51610" x="7975600" y="2844800"/>
          <p14:tracePt t="51620" x="7969250" y="2851150"/>
          <p14:tracePt t="51626" x="7962900" y="2857500"/>
          <p14:tracePt t="51636" x="7943850" y="2857500"/>
          <p14:tracePt t="51646" x="7931150" y="2870200"/>
          <p14:tracePt t="51664" x="7886700" y="2882900"/>
          <p14:tracePt t="51680" x="7785100" y="2895600"/>
          <p14:tracePt t="51696" x="7651750" y="2908300"/>
          <p14:tracePt t="51713" x="7512050" y="2908300"/>
          <p14:tracePt t="51730" x="7378700" y="2908300"/>
          <p14:tracePt t="51746" x="7188200" y="2908300"/>
          <p14:tracePt t="51763" x="7080250" y="2895600"/>
          <p14:tracePt t="51780" x="6972300" y="2889250"/>
          <p14:tracePt t="51796" x="6889750" y="2882900"/>
          <p14:tracePt t="51813" x="6775450" y="2882900"/>
          <p14:tracePt t="51830" x="6667500" y="2882900"/>
          <p14:tracePt t="51846" x="6572250" y="2882900"/>
          <p14:tracePt t="51863" x="6483350" y="2882900"/>
          <p14:tracePt t="51880" x="6388100" y="2882900"/>
          <p14:tracePt t="51897" x="6292850" y="2863850"/>
          <p14:tracePt t="51913" x="6172200" y="2851150"/>
          <p14:tracePt t="51930" x="5981700" y="2819400"/>
          <p14:tracePt t="51946" x="5861050" y="2787650"/>
          <p14:tracePt t="51963" x="5753100" y="2755900"/>
          <p14:tracePt t="51980" x="5651500" y="2730500"/>
          <p14:tracePt t="51996" x="5518150" y="2686050"/>
          <p14:tracePt t="52013" x="5340350" y="2647950"/>
          <p14:tracePt t="52030" x="5162550" y="2609850"/>
          <p14:tracePt t="52047" x="5010150" y="2559050"/>
          <p14:tracePt t="52063" x="4895850" y="2495550"/>
          <p14:tracePt t="52080" x="4826000" y="2419350"/>
          <p14:tracePt t="52096" x="4781550" y="2330450"/>
          <p14:tracePt t="52113" x="4768850" y="2222500"/>
          <p14:tracePt t="52130" x="4768850" y="2120900"/>
          <p14:tracePt t="52146" x="4845050" y="2012950"/>
          <p14:tracePt t="52163" x="4972050" y="1974850"/>
          <p14:tracePt t="52180" x="5143500" y="1968500"/>
          <p14:tracePt t="52197" x="5302250" y="1968500"/>
          <p14:tracePt t="52213" x="5435600" y="1968500"/>
          <p14:tracePt t="52230" x="5524500" y="1968500"/>
          <p14:tracePt t="52247" x="5575300" y="1993900"/>
          <p14:tracePt t="52264" x="5607050" y="2012950"/>
          <p14:tracePt t="52280" x="5651500" y="2051050"/>
          <p14:tracePt t="52297" x="5702300" y="2101850"/>
          <p14:tracePt t="52314" x="5746750" y="2139950"/>
          <p14:tracePt t="52330" x="5746750" y="2146300"/>
          <p14:tracePt t="52372" x="5746750" y="2152650"/>
          <p14:tracePt t="52388" x="5753100" y="2159000"/>
          <p14:tracePt t="52450" x="5753100" y="2165350"/>
          <p14:tracePt t="52458" x="5753100" y="2171700"/>
          <p14:tracePt t="52480" x="5753100" y="2190750"/>
          <p14:tracePt t="52497" x="5765800" y="2203450"/>
          <p14:tracePt t="52514" x="5765800" y="2209800"/>
          <p14:tracePt t="77594" x="5727700" y="2178050"/>
          <p14:tracePt t="77602" x="5492750" y="2038350"/>
          <p14:tracePt t="77612" x="5194300" y="1898650"/>
          <p14:tracePt t="77622" x="4914900" y="1790700"/>
          <p14:tracePt t="77638" x="4432300" y="1651000"/>
          <p14:tracePt t="77656" x="4197350" y="1587500"/>
          <p14:tracePt t="77672" x="4070350" y="1581150"/>
          <p14:tracePt t="77688" x="3994150" y="1638300"/>
          <p14:tracePt t="77705" x="3930650" y="1784350"/>
          <p14:tracePt t="77722" x="3924300" y="1955800"/>
          <p14:tracePt t="77723" x="3924300" y="2032000"/>
          <p14:tracePt t="77738" x="3924300" y="2184400"/>
          <p14:tracePt t="77755" x="3956050" y="2343150"/>
          <p14:tracePt t="77772" x="3956050" y="2482850"/>
          <p14:tracePt t="77788" x="3956050" y="2698750"/>
          <p14:tracePt t="77805" x="4000500" y="2990850"/>
          <p14:tracePt t="77822" x="4032250" y="3206750"/>
          <p14:tracePt t="77839" x="4032250" y="3352800"/>
          <p14:tracePt t="77855" x="4025900" y="3448050"/>
          <p14:tracePt t="77872" x="4019550" y="3562350"/>
          <p14:tracePt t="77889" x="4019550" y="3663950"/>
          <p14:tracePt t="77905" x="4044950" y="3765550"/>
          <p14:tracePt t="77922" x="4095750" y="3848100"/>
          <p14:tracePt t="77938" x="4114800" y="3873500"/>
          <p14:tracePt t="77955" x="4127500" y="3892550"/>
          <p14:tracePt t="77972" x="4159250" y="3911600"/>
          <p14:tracePt t="77988" x="4191000" y="3937000"/>
          <p14:tracePt t="78005" x="4197350" y="3943350"/>
          <p14:tracePt t="78039" x="4197350" y="3956050"/>
          <p14:tracePt t="78055" x="4197350" y="3975100"/>
          <p14:tracePt t="78072" x="4197350" y="3987800"/>
          <p14:tracePt t="78076" x="4197350" y="4000500"/>
          <p14:tracePt t="78089" x="4197350" y="4006850"/>
          <p14:tracePt t="78105" x="4203700" y="4013200"/>
          <p14:tracePt t="78122" x="4210050" y="4032250"/>
          <p14:tracePt t="78139" x="4210050" y="4038600"/>
          <p14:tracePt t="78172" x="4210050" y="4044950"/>
          <p14:tracePt t="78260" x="4203700" y="4044950"/>
          <p14:tracePt t="80799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3900"/>
            <a:ext cx="8382000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Polymers?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38443"/>
            <a:ext cx="9143997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kern="0" dirty="0">
                <a:solidFill>
                  <a:srgbClr val="000000"/>
                </a:solidFill>
              </a:rPr>
              <a:t>Metal vs Polymer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4522486"/>
            <a:ext cx="242444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dirty="0">
                <a:solidFill>
                  <a:srgbClr val="000000"/>
                </a:solidFill>
                <a:latin typeface="Calibri"/>
                <a:hlinkClick r:id="rId3"/>
              </a:rPr>
              <a:t>https://www.nylacast.com/</a:t>
            </a:r>
            <a:endParaRPr lang="en-GB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3"/>
    </mc:Choice>
    <mc:Fallback xmlns="">
      <p:transition spd="slow" advTm="335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Case Study: Pipes for Low Pressure Gas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95" y="841275"/>
            <a:ext cx="8376806" cy="6016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BACKGROUND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UK current depends on gas, see 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www.gridwatch.templar.co.uk</a:t>
            </a:r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GB" sz="1800" b="1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National High-Pressure Transmission: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 National Transmission System (NTS) operated by National Grid plc. NTS has:</a:t>
            </a:r>
          </a:p>
          <a:p>
            <a:r>
              <a:rPr lang="en-GB" sz="1800" b="1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7,600 km 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 large diameter </a:t>
            </a:r>
            <a:r>
              <a:rPr lang="en-GB" sz="1800" b="1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steel pipelines 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( 63 to 1200 mm) and 20 compressor stations</a:t>
            </a:r>
          </a:p>
          <a:p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transports gas from terminals to 120 offtakes installations at </a:t>
            </a:r>
            <a:r>
              <a:rPr lang="en-GB" sz="1800" b="1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85 bar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</a:t>
            </a:r>
          </a:p>
          <a:p>
            <a:pPr lvl="1">
              <a:buFontTx/>
              <a:buChar char="‒"/>
            </a:pP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8 regional domestic transmission systems, </a:t>
            </a:r>
          </a:p>
          <a:p>
            <a:pPr lvl="1">
              <a:buFontTx/>
              <a:buChar char="‒"/>
            </a:pP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40 large industrial consumers such as power stations at </a:t>
            </a:r>
            <a:r>
              <a:rPr lang="en-GB" sz="1800" b="1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25 bar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</a:t>
            </a:r>
          </a:p>
          <a:p>
            <a:pPr lvl="1">
              <a:buFontTx/>
              <a:buChar char="‒"/>
            </a:pP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8 large-scale storage sites, with 9 more planned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Regional  Distribution: </a:t>
            </a:r>
          </a:p>
          <a:p>
            <a:pPr marL="0" indent="0">
              <a:buNone/>
            </a:pPr>
            <a:r>
              <a:rPr lang="en-GB" sz="1800" b="1" i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275,000 km 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 small diameter pipes. Gas pressure is reduced in stages before reaching residential consumers. The volume of gas flowing in the pipeline network itself as buffer storage, called</a:t>
            </a:r>
            <a:r>
              <a:rPr lang="en-GB" sz="1800" b="1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GB" sz="1800" b="1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linepack</a:t>
            </a:r>
            <a:r>
              <a:rPr lang="en-GB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</a:t>
            </a:r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  <a:hlinkClick r:id="rId4"/>
            </a:endParaRPr>
          </a:p>
          <a:p>
            <a:pPr marL="0" indent="0">
              <a:buNone/>
            </a:pPr>
            <a:endParaRPr lang="en-GB" sz="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GB" sz="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GB" sz="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Source: </a:t>
            </a:r>
            <a:r>
              <a:rPr lang="en-GB" sz="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Ofgem</a:t>
            </a:r>
            <a:r>
              <a:rPr lang="en-GB" sz="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Gas Distribution Annual Report for 2007-08. London, UK: Office of the Gas and Electricity Markets; 2009. Available at: https://</a:t>
            </a:r>
            <a:r>
              <a:rPr lang="en-GB" sz="8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www.ofgem.gov.uk</a:t>
            </a:r>
            <a:r>
              <a:rPr lang="en-GB" sz="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/publications-and-updates/gas-distribution-annual-report-20072008.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52"/>
    </mc:Choice>
    <mc:Fallback xmlns="">
      <p:transition spd="slow" advTm="172952"/>
    </mc:Fallback>
  </mc:AlternateContent>
  <p:extLst>
    <p:ext uri="{3A86A75C-4F4B-4683-9AE1-C65F6400EC91}">
      <p14:laserTraceLst xmlns:p14="http://schemas.microsoft.com/office/powerpoint/2010/main">
        <p14:tracePtLst>
          <p14:tracePt t="14530" x="5302250" y="2908300"/>
          <p14:tracePt t="14541" x="5245100" y="2863850"/>
          <p14:tracePt t="14565" x="5118100" y="2698750"/>
          <p14:tracePt t="14567" x="5099050" y="2647950"/>
          <p14:tracePt t="14586" x="5073650" y="2546350"/>
          <p14:tracePt t="14603" x="5073650" y="2362200"/>
          <p14:tracePt t="14619" x="5010150" y="1962150"/>
          <p14:tracePt t="14636" x="4978400" y="1733550"/>
          <p14:tracePt t="14654" x="4978400" y="1644650"/>
          <p14:tracePt t="14673" x="4991100" y="1606550"/>
          <p14:tracePt t="14675" x="4991100" y="1600200"/>
          <p14:tracePt t="14795" x="4997450" y="1593850"/>
          <p14:tracePt t="14807" x="5003800" y="1593850"/>
          <p14:tracePt t="14820" x="5029200" y="1593850"/>
          <p14:tracePt t="14836" x="5035550" y="1593850"/>
          <p14:tracePt t="14852" x="5048250" y="1587500"/>
          <p14:tracePt t="14887" x="5054600" y="1581150"/>
          <p14:tracePt t="15097" x="5054600" y="1587500"/>
          <p14:tracePt t="21902" x="5054600" y="1593850"/>
          <p14:tracePt t="21913" x="5054600" y="1619250"/>
          <p14:tracePt t="21919" x="5041900" y="1651000"/>
          <p14:tracePt t="21928" x="5016500" y="1663700"/>
          <p14:tracePt t="21938" x="4978400" y="1689100"/>
          <p14:tracePt t="21955" x="4927600" y="1695450"/>
          <p14:tracePt t="22046" x="4914900" y="1701800"/>
          <p14:tracePt t="22066" x="4908550" y="1714500"/>
          <p14:tracePt t="22070" x="4902200" y="1720850"/>
          <p14:tracePt t="22097" x="4902200" y="1727200"/>
          <p14:tracePt t="22118" x="4902200" y="1733550"/>
          <p14:tracePt t="22134" x="4895850" y="1739900"/>
          <p14:tracePt t="22151" x="4889500" y="1746250"/>
          <p14:tracePt t="22182" x="4883150" y="1752600"/>
          <p14:tracePt t="39606" x="4908550" y="1752600"/>
          <p14:tracePt t="39616" x="4984750" y="1739900"/>
          <p14:tracePt t="39623" x="5060950" y="1739900"/>
          <p14:tracePt t="39632" x="5111750" y="1739900"/>
          <p14:tracePt t="39645" x="5137150" y="1739900"/>
          <p14:tracePt t="39661" x="5181600" y="1739900"/>
          <p14:tracePt t="39678" x="5251450" y="1758950"/>
          <p14:tracePt t="39679" x="5283200" y="1771650"/>
          <p14:tracePt t="39694" x="5353050" y="1784350"/>
          <p14:tracePt t="39711" x="5568950" y="1816100"/>
          <p14:tracePt t="39727" x="5708650" y="1847850"/>
          <p14:tracePt t="39744" x="5753100" y="1860550"/>
          <p14:tracePt t="39761" x="5810250" y="1879600"/>
          <p14:tracePt t="39778" x="5899150" y="1905000"/>
          <p14:tracePt t="39794" x="6038850" y="1936750"/>
          <p14:tracePt t="39811" x="6178550" y="1981200"/>
          <p14:tracePt t="39828" x="6280150" y="2012950"/>
          <p14:tracePt t="39844" x="6343650" y="2044700"/>
          <p14:tracePt t="39861" x="6394450" y="2070100"/>
          <p14:tracePt t="39878" x="6445250" y="2095500"/>
          <p14:tracePt t="39879" x="6483350" y="2114550"/>
          <p14:tracePt t="39894" x="6591300" y="2152650"/>
          <p14:tracePt t="39911" x="6673850" y="2190750"/>
          <p14:tracePt t="39928" x="6724650" y="2209800"/>
          <p14:tracePt t="39944" x="6731000" y="2222500"/>
          <p14:tracePt t="39961" x="6743700" y="2228850"/>
          <p14:tracePt t="39978" x="6750050" y="2228850"/>
          <p14:tracePt t="39994" x="6756400" y="2235200"/>
          <p14:tracePt t="40062" x="6756400" y="2241550"/>
          <p14:tracePt t="40079" x="6756400" y="2247900"/>
          <p14:tracePt t="40094" x="6756400" y="2254250"/>
          <p14:tracePt t="40111" x="6756400" y="2292350"/>
          <p14:tracePt t="40128" x="6750050" y="2343150"/>
          <p14:tracePt t="40144" x="6731000" y="2400300"/>
          <p14:tracePt t="40161" x="6705600" y="2470150"/>
          <p14:tracePt t="40178" x="6692900" y="2571750"/>
          <p14:tracePt t="40194" x="6686550" y="2698750"/>
          <p14:tracePt t="40211" x="6661150" y="2838450"/>
          <p14:tracePt t="40228" x="6623050" y="2952750"/>
          <p14:tracePt t="40244" x="6597650" y="3073400"/>
          <p14:tracePt t="40261" x="6584950" y="3200400"/>
          <p14:tracePt t="40278" x="6553200" y="3321050"/>
          <p14:tracePt t="40279" x="6553200" y="3365500"/>
          <p14:tracePt t="40294" x="6540500" y="3435350"/>
          <p14:tracePt t="40311" x="6534150" y="3486150"/>
          <p14:tracePt t="40328" x="6521450" y="3492500"/>
          <p14:tracePt t="40345" x="6489700" y="3492500"/>
          <p14:tracePt t="40361" x="6464300" y="3492500"/>
          <p14:tracePt t="40378" x="6451600" y="3492500"/>
          <p14:tracePt t="40395" x="6362700" y="3473450"/>
          <p14:tracePt t="40411" x="6121400" y="3378200"/>
          <p14:tracePt t="40428" x="5810250" y="3263900"/>
          <p14:tracePt t="40445" x="5543550" y="3181350"/>
          <p14:tracePt t="40461" x="5353050" y="3143250"/>
          <p14:tracePt t="40478" x="5175250" y="3105150"/>
          <p14:tracePt t="40494" x="4933950" y="3041650"/>
          <p14:tracePt t="40511" x="4838700" y="3035300"/>
          <p14:tracePt t="40528" x="4806950" y="3028950"/>
          <p14:tracePt t="40545" x="4787900" y="3028950"/>
          <p14:tracePt t="40561" x="4762500" y="3041650"/>
          <p14:tracePt t="40578" x="4718050" y="3067050"/>
          <p14:tracePt t="40594" x="4667250" y="3098800"/>
          <p14:tracePt t="40611" x="4603750" y="3155950"/>
          <p14:tracePt t="40628" x="4546600" y="3219450"/>
          <p14:tracePt t="40644" x="4495800" y="3308350"/>
          <p14:tracePt t="40661" x="4451350" y="3390900"/>
          <p14:tracePt t="40678" x="4387850" y="3473450"/>
          <p14:tracePt t="40695" x="4330700" y="3543300"/>
          <p14:tracePt t="40711" x="4324350" y="3556000"/>
          <p14:tracePt t="40728" x="4318000" y="3562350"/>
          <p14:tracePt t="40838" x="4318000" y="3556000"/>
          <p14:tracePt t="40879" x="4318000" y="3549650"/>
          <p14:tracePt t="40887" x="4318000" y="3543300"/>
          <p14:tracePt t="46495" x="4318000" y="3492500"/>
          <p14:tracePt t="46513" x="4368800" y="3308350"/>
          <p14:tracePt t="46530" x="4489450" y="3155950"/>
          <p14:tracePt t="46547" x="4667250" y="3035300"/>
          <p14:tracePt t="46564" x="4806950" y="2940050"/>
          <p14:tracePt t="46580" x="5003800" y="2825750"/>
          <p14:tracePt t="46597" x="5219700" y="2736850"/>
          <p14:tracePt t="46613" x="5353050" y="2711450"/>
          <p14:tracePt t="46630" x="5372100" y="2705100"/>
          <p14:tracePt t="46663" x="5384800" y="2705100"/>
          <p14:tracePt t="46680" x="5422900" y="2724150"/>
          <p14:tracePt t="46696" x="5499100" y="2774950"/>
          <p14:tracePt t="46715" x="5549900" y="2825750"/>
          <p14:tracePt t="46730" x="5549900" y="2851150"/>
          <p14:tracePt t="46747" x="5549900" y="2882900"/>
          <p14:tracePt t="46763" x="5568950" y="2940050"/>
          <p14:tracePt t="46780" x="5651500" y="2984500"/>
          <p14:tracePt t="46797" x="5746750" y="2997200"/>
          <p14:tracePt t="46813" x="5842000" y="2997200"/>
          <p14:tracePt t="46830" x="5867400" y="2990850"/>
          <p14:tracePt t="46846" x="5873750" y="2978150"/>
          <p14:tracePt t="46863" x="5867400" y="2959100"/>
          <p14:tracePt t="46880" x="5854700" y="2952750"/>
          <p14:tracePt t="46913" x="5848350" y="2940050"/>
          <p14:tracePt t="46930" x="5810250" y="2933700"/>
          <p14:tracePt t="46947" x="5689600" y="2921000"/>
          <p14:tracePt t="46963" x="5562600" y="2921000"/>
          <p14:tracePt t="46980" x="5454650" y="2921000"/>
          <p14:tracePt t="46997" x="5384800" y="2921000"/>
          <p14:tracePt t="47013" x="5353050" y="2921000"/>
          <p14:tracePt t="47014" x="5346700" y="2921000"/>
          <p14:tracePt t="47030" x="5327650" y="2921000"/>
          <p14:tracePt t="47046" x="5321300" y="2921000"/>
          <p14:tracePt t="47095" x="5353050" y="2921000"/>
          <p14:tracePt t="47104" x="5397500" y="2921000"/>
          <p14:tracePt t="47115" x="5435600" y="2921000"/>
          <p14:tracePt t="47130" x="5473700" y="2921000"/>
          <p14:tracePt t="47190" x="5467350" y="2921000"/>
          <p14:tracePt t="47198" x="5441950" y="2921000"/>
          <p14:tracePt t="47214" x="5384800" y="2921000"/>
          <p14:tracePt t="47230" x="5359400" y="2921000"/>
          <p14:tracePt t="47247" x="5295900" y="2921000"/>
          <p14:tracePt t="47263" x="5289550" y="2921000"/>
          <p14:tracePt t="47463" x="5295900" y="2921000"/>
          <p14:tracePt t="47479" x="5308600" y="2921000"/>
          <p14:tracePt t="47495" x="5327650" y="2921000"/>
          <p14:tracePt t="47503" x="5353050" y="2940050"/>
          <p14:tracePt t="47514" x="5391150" y="2946400"/>
          <p14:tracePt t="47530" x="5486400" y="2978150"/>
          <p14:tracePt t="47547" x="5575300" y="2997200"/>
          <p14:tracePt t="47564" x="5607050" y="2997200"/>
          <p14:tracePt t="47580" x="5626100" y="2997200"/>
          <p14:tracePt t="47597" x="5651500" y="2990850"/>
          <p14:tracePt t="47614" x="5772150" y="2990850"/>
          <p14:tracePt t="47630" x="5892800" y="2990850"/>
          <p14:tracePt t="47647" x="6000750" y="2990850"/>
          <p14:tracePt t="47663" x="6032500" y="2990850"/>
          <p14:tracePt t="47680" x="6038850" y="2990850"/>
          <p14:tracePt t="47713" x="6051550" y="2990850"/>
          <p14:tracePt t="47730" x="6057900" y="2990850"/>
          <p14:tracePt t="47747" x="6076950" y="2990850"/>
          <p14:tracePt t="47764" x="6096000" y="2990850"/>
          <p14:tracePt t="47780" x="6108700" y="2990850"/>
          <p14:tracePt t="47814" x="6115050" y="2978150"/>
          <p14:tracePt t="47830" x="6127750" y="2978150"/>
          <p14:tracePt t="47847" x="6134100" y="2978150"/>
          <p14:tracePt t="47864" x="6140450" y="2978150"/>
          <p14:tracePt t="57799" x="6140450" y="2971800"/>
          <p14:tracePt t="57817" x="6140450" y="2965450"/>
          <p14:tracePt t="57880" x="6134100" y="2965450"/>
          <p14:tracePt t="57894" x="6127750" y="2959100"/>
          <p14:tracePt t="57912" x="6108700" y="2959100"/>
          <p14:tracePt t="57951" x="6121400" y="2959100"/>
          <p14:tracePt t="57958" x="6159500" y="2959100"/>
          <p14:tracePt t="57967" x="6216650" y="2959100"/>
          <p14:tracePt t="57983" x="6286500" y="2978150"/>
          <p14:tracePt t="58000" x="6381750" y="3035300"/>
          <p14:tracePt t="58017" x="6464300" y="3136900"/>
          <p14:tracePt t="58034" x="6534150" y="3276600"/>
          <p14:tracePt t="58050" x="6597650" y="3371850"/>
          <p14:tracePt t="58067" x="6648450" y="3409950"/>
          <p14:tracePt t="58084" x="6711950" y="3435350"/>
          <p14:tracePt t="58100" x="6800850" y="3473450"/>
          <p14:tracePt t="58117" x="6921500" y="3568700"/>
          <p14:tracePt t="58134" x="7042150" y="3651250"/>
          <p14:tracePt t="58134" x="7105650" y="3702050"/>
          <p14:tracePt t="58150" x="7181850" y="3733800"/>
          <p14:tracePt t="58167" x="7232650" y="3740150"/>
          <p14:tracePt t="58184" x="7239000" y="3746500"/>
          <p14:tracePt t="58200" x="7258050" y="3759200"/>
          <p14:tracePt t="58217" x="7302500" y="3803650"/>
          <p14:tracePt t="58235" x="7378700" y="3892550"/>
          <p14:tracePt t="58250" x="7435850" y="3917950"/>
          <p14:tracePt t="58267" x="7493000" y="3937000"/>
          <p14:tracePt t="58284" x="7512050" y="3937000"/>
          <p14:tracePt t="58300" x="7531100" y="3937000"/>
          <p14:tracePt t="58318" x="7575550" y="3937000"/>
          <p14:tracePt t="58334" x="7600950" y="3937000"/>
          <p14:tracePt t="58350" x="7772400" y="3937000"/>
          <p14:tracePt t="58367" x="7874000" y="3930650"/>
          <p14:tracePt t="58384" x="7937500" y="3892550"/>
          <p14:tracePt t="58400" x="7988300" y="3854450"/>
          <p14:tracePt t="58417" x="8007350" y="3803650"/>
          <p14:tracePt t="58434" x="8020050" y="3771900"/>
          <p14:tracePt t="58451" x="8020050" y="3746500"/>
          <p14:tracePt t="58467" x="8020050" y="3702050"/>
          <p14:tracePt t="58484" x="8020050" y="3587750"/>
          <p14:tracePt t="58500" x="7924800" y="3441700"/>
          <p14:tracePt t="58517" x="7785100" y="3359150"/>
          <p14:tracePt t="58534" x="7575550" y="3308350"/>
          <p14:tracePt t="58551" x="7454900" y="3302000"/>
          <p14:tracePt t="58567" x="7353300" y="3302000"/>
          <p14:tracePt t="58584" x="7251700" y="3302000"/>
          <p14:tracePt t="58601" x="7105650" y="3333750"/>
          <p14:tracePt t="58617" x="6908800" y="3378200"/>
          <p14:tracePt t="58635" x="6762750" y="3441700"/>
          <p14:tracePt t="58650" x="6673850" y="3517900"/>
          <p14:tracePt t="58667" x="6635750" y="3594100"/>
          <p14:tracePt t="58684" x="6610350" y="3676650"/>
          <p14:tracePt t="58701" x="6591300" y="3714750"/>
          <p14:tracePt t="58717" x="6591300" y="3740150"/>
          <p14:tracePt t="58734" x="6591300" y="3879850"/>
          <p14:tracePt t="58751" x="6635750" y="3981450"/>
          <p14:tracePt t="58768" x="6731000" y="4013200"/>
          <p14:tracePt t="58784" x="6864350" y="4025900"/>
          <p14:tracePt t="58801" x="6978650" y="4025900"/>
          <p14:tracePt t="58817" x="7042150" y="4025900"/>
          <p14:tracePt t="58834" x="7099300" y="4006850"/>
          <p14:tracePt t="58850" x="7156450" y="3981450"/>
          <p14:tracePt t="58867" x="7213600" y="3943350"/>
          <p14:tracePt t="58884" x="7245350" y="3917950"/>
          <p14:tracePt t="58903" x="7251700" y="3886200"/>
          <p14:tracePt t="58919" x="7232650" y="3822700"/>
          <p14:tracePt t="58934" x="7207250" y="3784600"/>
          <p14:tracePt t="58950" x="7200900" y="3778250"/>
          <p14:tracePt t="58967" x="7188200" y="3765550"/>
          <p14:tracePt t="58984" x="7156450" y="3740150"/>
          <p14:tracePt t="59002" x="7086600" y="3702050"/>
          <p14:tracePt t="59020" x="6997700" y="3651250"/>
          <p14:tracePt t="59036" x="6915150" y="3613150"/>
          <p14:tracePt t="59051" x="6864350" y="3587750"/>
          <p14:tracePt t="59067" x="6838950" y="3581400"/>
          <p14:tracePt t="59084" x="6781800" y="3575050"/>
          <p14:tracePt t="59101" x="6661150" y="3524250"/>
          <p14:tracePt t="59118" x="6369050" y="3435350"/>
          <p14:tracePt t="59136" x="5994400" y="3352800"/>
          <p14:tracePt t="59140" x="5797550" y="3321050"/>
          <p14:tracePt t="59154" x="5664200" y="3314700"/>
          <p14:tracePt t="59167" x="5537200" y="3314700"/>
          <p14:tracePt t="59184" x="5391150" y="3308350"/>
          <p14:tracePt t="59201" x="5162550" y="3289300"/>
          <p14:tracePt t="59217" x="4864100" y="3282950"/>
          <p14:tracePt t="59234" x="4648200" y="3270250"/>
          <p14:tracePt t="59251" x="4337050" y="3232150"/>
          <p14:tracePt t="59268" x="4127500" y="3200400"/>
          <p14:tracePt t="59286" x="3956050" y="3187700"/>
          <p14:tracePt t="59303" x="3695700" y="3117850"/>
          <p14:tracePt t="59318" x="3543300" y="3079750"/>
          <p14:tracePt t="59334" x="3111500" y="2971800"/>
          <p14:tracePt t="59351" x="2990850" y="2965450"/>
          <p14:tracePt t="59369" x="2940050" y="2965450"/>
          <p14:tracePt t="59386" x="2914650" y="2959100"/>
          <p14:tracePt t="59401" x="2857500" y="2933700"/>
          <p14:tracePt t="59418" x="2755900" y="2882900"/>
          <p14:tracePt t="59434" x="2647950" y="2838450"/>
          <p14:tracePt t="59451" x="2584450" y="2813050"/>
          <p14:tracePt t="59486" x="2616200" y="2813050"/>
          <p14:tracePt t="59504" x="2762250" y="2813050"/>
          <p14:tracePt t="59519" x="2838450" y="2813050"/>
          <p14:tracePt t="59534" x="3181350" y="2813050"/>
          <p14:tracePt t="59551" x="3613150" y="2813050"/>
          <p14:tracePt t="59568" x="4095750" y="2813050"/>
          <p14:tracePt t="59584" x="4324350" y="2813050"/>
          <p14:tracePt t="59601" x="4362450" y="2813050"/>
          <p14:tracePt t="59640" x="4356100" y="2813050"/>
          <p14:tracePt t="59651" x="4343400" y="2813050"/>
          <p14:tracePt t="59667" x="4311650" y="2813050"/>
          <p14:tracePt t="59686" x="4254500" y="2819400"/>
          <p14:tracePt t="59704" x="4133850" y="2819400"/>
          <p14:tracePt t="59721" x="4044950" y="2819400"/>
          <p14:tracePt t="59736" x="4025900" y="2825750"/>
          <p14:tracePt t="59751" x="4019550" y="2832100"/>
          <p14:tracePt t="59767" x="4051300" y="2844800"/>
          <p14:tracePt t="59784" x="4184650" y="2851150"/>
          <p14:tracePt t="59802" x="4267200" y="2851150"/>
          <p14:tracePt t="59820" x="4305300" y="2851150"/>
          <p14:tracePt t="69086" x="4292600" y="2844800"/>
          <p14:tracePt t="69104" x="4133850" y="2660650"/>
          <p14:tracePt t="69121" x="4013200" y="2540000"/>
          <p14:tracePt t="69137" x="3968750" y="2508250"/>
          <p14:tracePt t="69154" x="3962400" y="2508250"/>
          <p14:tracePt t="69384" x="3956050" y="2501900"/>
          <p14:tracePt t="69399" x="3962400" y="2508250"/>
          <p14:tracePt t="69406" x="3987800" y="2527300"/>
          <p14:tracePt t="69416" x="4000500" y="2533650"/>
          <p14:tracePt t="69422" x="4006850" y="2540000"/>
          <p14:tracePt t="69454" x="4000500" y="2552700"/>
          <p14:tracePt t="69471" x="3968750" y="2571750"/>
          <p14:tracePt t="69488" x="3949700" y="2578100"/>
          <p14:tracePt t="69504" x="3943350" y="2584450"/>
          <p14:tracePt t="69521" x="3930650" y="2603500"/>
          <p14:tracePt t="69537" x="3867150" y="2628900"/>
          <p14:tracePt t="69554" x="3740150" y="2673350"/>
          <p14:tracePt t="69571" x="3644900" y="2705100"/>
          <p14:tracePt t="69588" x="3619500" y="2724150"/>
          <p14:tracePt t="69621" x="3613150" y="2730500"/>
          <p14:tracePt t="69638" x="3556000" y="2762250"/>
          <p14:tracePt t="69654" x="3429000" y="2806700"/>
          <p14:tracePt t="69671" x="3321050" y="2863850"/>
          <p14:tracePt t="69687" x="3263900" y="2889250"/>
          <p14:tracePt t="69704" x="3251200" y="2889250"/>
          <p14:tracePt t="69721" x="3238500" y="2889250"/>
          <p14:tracePt t="69737" x="3219450" y="2889250"/>
          <p14:tracePt t="69754" x="3143250" y="2889250"/>
          <p14:tracePt t="69771" x="3073400" y="2908300"/>
          <p14:tracePt t="69787" x="3054350" y="2914650"/>
          <p14:tracePt t="69804" x="3054350" y="2921000"/>
          <p14:tracePt t="69894" x="3048000" y="2921000"/>
          <p14:tracePt t="69913" x="3048000" y="2927350"/>
          <p14:tracePt t="69918" x="3048000" y="2940050"/>
          <p14:tracePt t="69928" x="3048000" y="2959100"/>
          <p14:tracePt t="69938" x="3048000" y="2978150"/>
          <p14:tracePt t="69954" x="3048000" y="2997200"/>
          <p14:tracePt t="69971" x="3054350" y="3003550"/>
          <p14:tracePt t="70032" x="3054350" y="2997200"/>
          <p14:tracePt t="70039" x="3054350" y="2984500"/>
          <p14:tracePt t="70049" x="3060700" y="2959100"/>
          <p14:tracePt t="70054" x="3079750" y="2946400"/>
          <p14:tracePt t="70071" x="3130550" y="2921000"/>
          <p14:tracePt t="70088" x="3200400" y="2908300"/>
          <p14:tracePt t="70104" x="3219450" y="2895600"/>
          <p14:tracePt t="70137" x="3225800" y="2882900"/>
          <p14:tracePt t="70154" x="3251200" y="2863850"/>
          <p14:tracePt t="70171" x="3295650" y="2863850"/>
          <p14:tracePt t="70188" x="3352800" y="2863850"/>
          <p14:tracePt t="70204" x="3384550" y="2863850"/>
          <p14:tracePt t="70264" x="3397250" y="2857500"/>
          <p14:tracePt t="70281" x="3403600" y="2844800"/>
          <p14:tracePt t="70286" x="3416300" y="2832100"/>
          <p14:tracePt t="70329" x="3422650" y="2825750"/>
          <p14:tracePt t="70344" x="3422650" y="2819400"/>
          <p14:tracePt t="80646" x="3422650" y="2825750"/>
          <p14:tracePt t="80654" x="3429000" y="2838450"/>
          <p14:tracePt t="80664" x="3429000" y="2844800"/>
          <p14:tracePt t="80675" x="3429000" y="2857500"/>
          <p14:tracePt t="80691" x="3435350" y="2870200"/>
          <p14:tracePt t="80708" x="3435350" y="2882900"/>
          <p14:tracePt t="80725" x="3435350" y="2921000"/>
          <p14:tracePt t="80741" x="3441700" y="2959100"/>
          <p14:tracePt t="80742" x="3448050" y="2965450"/>
          <p14:tracePt t="80758" x="3448050" y="2971800"/>
          <p14:tracePt t="80775" x="3448050" y="2990850"/>
          <p14:tracePt t="80791" x="3448050" y="3022600"/>
          <p14:tracePt t="80808" x="3454400" y="3073400"/>
          <p14:tracePt t="80825" x="3460750" y="3086100"/>
          <p14:tracePt t="80858" x="3460750" y="3098800"/>
          <p14:tracePt t="80875" x="3429000" y="3117850"/>
          <p14:tracePt t="80892" x="3371850" y="3117850"/>
          <p14:tracePt t="80908" x="3346450" y="3117850"/>
          <p14:tracePt t="80925" x="3340100" y="3117850"/>
          <p14:tracePt t="80941" x="3340100" y="3111500"/>
          <p14:tracePt t="80958" x="3340100" y="3079750"/>
          <p14:tracePt t="80975" x="3340100" y="3048000"/>
          <p14:tracePt t="81008" x="3346450" y="3041650"/>
          <p14:tracePt t="81191" x="3352800" y="3035300"/>
          <p14:tracePt t="81199" x="3365500" y="3022600"/>
          <p14:tracePt t="81222" x="3359150" y="3003550"/>
          <p14:tracePt t="81239" x="3340100" y="3003550"/>
          <p14:tracePt t="81247" x="3333750" y="3003550"/>
          <p14:tracePt t="81265" x="3314700" y="3003550"/>
          <p14:tracePt t="81275" x="3308350" y="3035300"/>
          <p14:tracePt t="81292" x="3282950" y="3143250"/>
          <p14:tracePt t="81308" x="3276600" y="3308350"/>
          <p14:tracePt t="81325" x="3276600" y="3511550"/>
          <p14:tracePt t="81342" x="3276600" y="3740150"/>
          <p14:tracePt t="81342" x="3276600" y="3879850"/>
          <p14:tracePt t="81358" x="3276600" y="4108450"/>
          <p14:tracePt t="81375" x="3276600" y="4292600"/>
          <p14:tracePt t="81391" x="3251200" y="4425950"/>
          <p14:tracePt t="81408" x="3232150" y="4533900"/>
          <p14:tracePt t="81425" x="3219450" y="4591050"/>
          <p14:tracePt t="81442" x="3194050" y="4660900"/>
          <p14:tracePt t="81458" x="3175000" y="4705350"/>
          <p14:tracePt t="81475" x="3155950" y="4743450"/>
          <p14:tracePt t="81492" x="3143250" y="4756150"/>
          <p14:tracePt t="81508" x="3136900" y="4775200"/>
          <p14:tracePt t="81525" x="3130550" y="4775200"/>
          <p14:tracePt t="81541" x="3130550" y="4781550"/>
          <p14:tracePt t="81558" x="3105150" y="4781550"/>
          <p14:tracePt t="81575" x="3092450" y="4794250"/>
          <p14:tracePt t="81592" x="3086100" y="4800600"/>
          <p14:tracePt t="81608" x="3079750" y="4806950"/>
          <p14:tracePt t="81625" x="3054350" y="4813300"/>
          <p14:tracePt t="81642" x="3035300" y="4813300"/>
          <p14:tracePt t="81658" x="3009900" y="4819650"/>
          <p14:tracePt t="81675" x="2984500" y="4819650"/>
          <p14:tracePt t="81692" x="2971800" y="4819650"/>
          <p14:tracePt t="81708" x="2959100" y="4819650"/>
          <p14:tracePt t="81725" x="2952750" y="4819650"/>
          <p14:tracePt t="81742" x="2927350" y="4819650"/>
          <p14:tracePt t="81758" x="2876550" y="4819650"/>
          <p14:tracePt t="81775" x="2832100" y="4813300"/>
          <p14:tracePt t="81792" x="2806700" y="4806950"/>
          <p14:tracePt t="81808" x="2774950" y="4806950"/>
          <p14:tracePt t="81825" x="2749550" y="4794250"/>
          <p14:tracePt t="81842" x="2736850" y="4794250"/>
          <p14:tracePt t="81858" x="2736850" y="4787900"/>
          <p14:tracePt t="81903" x="2736850" y="4781550"/>
          <p14:tracePt t="81910" x="2736850" y="4775200"/>
          <p14:tracePt t="81926" x="2736850" y="4768850"/>
          <p14:tracePt t="81941" x="2736850" y="4762500"/>
          <p14:tracePt t="81958" x="2736850" y="4743450"/>
          <p14:tracePt t="81975" x="2736850" y="4730750"/>
          <p14:tracePt t="81992" x="2736850" y="4718050"/>
          <p14:tracePt t="82008" x="2736850" y="4711700"/>
          <p14:tracePt t="82042" x="2736850" y="4699000"/>
          <p14:tracePt t="82058" x="2736850" y="4692650"/>
          <p14:tracePt t="82075" x="2743200" y="4686300"/>
          <p14:tracePt t="88150" x="2736850" y="4699000"/>
          <p14:tracePt t="88159" x="2705100" y="4711700"/>
          <p14:tracePt t="88177" x="2635250" y="4749800"/>
          <p14:tracePt t="88194" x="2590800" y="4787900"/>
          <p14:tracePt t="88211" x="2571750" y="4832350"/>
          <p14:tracePt t="88227" x="2571750" y="4838700"/>
          <p14:tracePt t="88244" x="2571750" y="4857750"/>
          <p14:tracePt t="88261" x="2584450" y="4864100"/>
          <p14:tracePt t="88277" x="2622550" y="4883150"/>
          <p14:tracePt t="88294" x="2673350" y="4889500"/>
          <p14:tracePt t="88295" x="2711450" y="4908550"/>
          <p14:tracePt t="88310" x="2781300" y="4914900"/>
          <p14:tracePt t="88327" x="2806700" y="4914900"/>
          <p14:tracePt t="88344" x="2813050" y="4914900"/>
          <p14:tracePt t="88391" x="2819400" y="4914900"/>
          <p14:tracePt t="88400" x="2825750" y="4914900"/>
          <p14:tracePt t="88494" x="2832100" y="4908550"/>
          <p14:tracePt t="88503" x="2838450" y="4908550"/>
          <p14:tracePt t="88511" x="2838450" y="4902200"/>
          <p14:tracePt t="102640" x="2844800" y="4895850"/>
          <p14:tracePt t="102656" x="2844800" y="4870450"/>
          <p14:tracePt t="102664" x="2844800" y="4851400"/>
          <p14:tracePt t="102672" x="2844800" y="4845050"/>
          <p14:tracePt t="102682" x="2851150" y="4845050"/>
          <p14:tracePt t="115439" x="2857500" y="4851400"/>
          <p14:tracePt t="115448" x="2857500" y="4883150"/>
          <p14:tracePt t="115454" x="2857500" y="4895850"/>
          <p14:tracePt t="115470" x="2876550" y="4921250"/>
          <p14:tracePt t="115486" x="2882900" y="4946650"/>
          <p14:tracePt t="115503" x="2882900" y="4959350"/>
          <p14:tracePt t="115670" x="2895600" y="4965700"/>
          <p14:tracePt t="115678" x="2914650" y="4965700"/>
          <p14:tracePt t="115687" x="2921000" y="4965700"/>
          <p14:tracePt t="115703" x="2933700" y="4965700"/>
          <p14:tracePt t="115720" x="2933700" y="4959350"/>
          <p14:tracePt t="115753" x="2933700" y="4953000"/>
          <p14:tracePt t="115787" x="2946400" y="4940300"/>
          <p14:tracePt t="115804" x="2946400" y="4933950"/>
          <p14:tracePt t="115820" x="2959100" y="4921250"/>
          <p14:tracePt t="115836" x="2959100" y="4914900"/>
          <p14:tracePt t="115853" x="2959100" y="4908550"/>
          <p14:tracePt t="115967" x="2965450" y="4908550"/>
          <p14:tracePt t="115984" x="2971800" y="4908550"/>
          <p14:tracePt t="115998" x="2971800" y="4902200"/>
          <p14:tracePt t="116039" x="2978150" y="4895850"/>
          <p14:tracePt t="129062" x="2978150" y="4889500"/>
          <p14:tracePt t="129070" x="2978150" y="4876800"/>
          <p14:tracePt t="129080" x="2978150" y="4845050"/>
          <p14:tracePt t="129091" x="2978150" y="4826000"/>
          <p14:tracePt t="129108" x="2978150" y="4800600"/>
          <p14:tracePt t="129124" x="2978150" y="4794250"/>
          <p14:tracePt t="129168" x="2978150" y="4781550"/>
          <p14:tracePt t="129175" x="2971800" y="4768850"/>
          <p14:tracePt t="129191" x="2889250" y="4743450"/>
          <p14:tracePt t="129208" x="2844800" y="4737100"/>
          <p14:tracePt t="129462" x="2851150" y="4737100"/>
          <p14:tracePt t="129470" x="2857500" y="4730750"/>
          <p14:tracePt t="129480" x="2889250" y="4724400"/>
          <p14:tracePt t="129495" x="2908300" y="4724400"/>
          <p14:tracePt t="129508" x="2933700" y="4724400"/>
          <p14:tracePt t="129524" x="3035300" y="4724400"/>
          <p14:tracePt t="129541" x="3175000" y="4724400"/>
          <p14:tracePt t="129558" x="3276600" y="4749800"/>
          <p14:tracePt t="129559" x="3295650" y="4756150"/>
          <p14:tracePt t="129574" x="3314700" y="4756150"/>
          <p14:tracePt t="129591" x="3333750" y="4762500"/>
          <p14:tracePt t="129608" x="3384550" y="4775200"/>
          <p14:tracePt t="129624" x="3479800" y="4806950"/>
          <p14:tracePt t="129641" x="3594100" y="4845050"/>
          <p14:tracePt t="129659" x="3695700" y="4870450"/>
          <p14:tracePt t="129675" x="3740150" y="4870450"/>
          <p14:tracePt t="129691" x="3771900" y="4870450"/>
          <p14:tracePt t="129708" x="3822700" y="4870450"/>
          <p14:tracePt t="129724" x="3886200" y="4870450"/>
          <p14:tracePt t="129741" x="3917950" y="4870450"/>
          <p14:tracePt t="129790" x="3924300" y="4870450"/>
          <p14:tracePt t="130094" x="3930650" y="4870450"/>
          <p14:tracePt t="130134" x="3937000" y="4870450"/>
          <p14:tracePt t="130390" x="3937000" y="4876800"/>
          <p14:tracePt t="141046" x="3943350" y="4876800"/>
          <p14:tracePt t="141054" x="3962400" y="4845050"/>
          <p14:tracePt t="141063" x="3994150" y="4813300"/>
          <p14:tracePt t="141078" x="4057650" y="4775200"/>
          <p14:tracePt t="141095" x="4102100" y="4756150"/>
          <p14:tracePt t="141111" x="4152900" y="4749800"/>
          <p14:tracePt t="141128" x="4203700" y="4743450"/>
          <p14:tracePt t="141145" x="4273550" y="4718050"/>
          <p14:tracePt t="141162" x="4298950" y="4705350"/>
          <p14:tracePt t="141178" x="4311650" y="4699000"/>
          <p14:tracePt t="141262" x="4318000" y="4699000"/>
          <p14:tracePt t="141279" x="4337050" y="4705350"/>
          <p14:tracePt t="141289" x="4362450" y="4724400"/>
          <p14:tracePt t="141295" x="4394200" y="4762500"/>
          <p14:tracePt t="141311" x="4451350" y="4832350"/>
          <p14:tracePt t="141328" x="4489450" y="4876800"/>
          <p14:tracePt t="141345" x="4508500" y="4908550"/>
          <p14:tracePt t="141362" x="4521200" y="4914900"/>
          <p14:tracePt t="141395" x="4552950" y="4933950"/>
          <p14:tracePt t="141412" x="4622800" y="4984750"/>
          <p14:tracePt t="141428" x="4654550" y="5016500"/>
          <p14:tracePt t="141445" x="4660900" y="5022850"/>
          <p14:tracePt t="141461" x="4660900" y="5029200"/>
          <p14:tracePt t="141654" x="4660900" y="5035550"/>
          <p14:tracePt t="141674" x="4660900" y="5041900"/>
          <p14:tracePt t="141688" x="4660900" y="5048250"/>
          <p14:tracePt t="141694" x="4660900" y="5054600"/>
          <p14:tracePt t="141711" x="4660900" y="5060950"/>
          <p14:tracePt t="141728" x="4660900" y="5073650"/>
          <p14:tracePt t="141745" x="4673600" y="5092700"/>
          <p14:tracePt t="141815" x="4679950" y="5092700"/>
          <p14:tracePt t="141823" x="4692650" y="5092700"/>
          <p14:tracePt t="141830" x="4699000" y="5092700"/>
          <p14:tracePt t="141845" x="4711700" y="5092700"/>
          <p14:tracePt t="141862" x="4737100" y="5092700"/>
          <p14:tracePt t="141878" x="4775200" y="5092700"/>
          <p14:tracePt t="141895" x="4781550" y="5092700"/>
          <p14:tracePt t="141912" x="4794250" y="5092700"/>
          <p14:tracePt t="141928" x="4813300" y="5092700"/>
          <p14:tracePt t="141945" x="4845050" y="5092700"/>
          <p14:tracePt t="141962" x="4870450" y="5092700"/>
          <p14:tracePt t="141979" x="4883150" y="5092700"/>
          <p14:tracePt t="142023" x="4889500" y="5092700"/>
          <p14:tracePt t="142038" x="4895850" y="5092700"/>
          <p14:tracePt t="142046" x="4908550" y="5092700"/>
          <p14:tracePt t="142062" x="4927600" y="5092700"/>
          <p14:tracePt t="158464" x="4933950" y="5060950"/>
          <p14:tracePt t="158471" x="4933950" y="4997450"/>
          <p14:tracePt t="158479" x="4933950" y="4959350"/>
          <p14:tracePt t="158486" x="4933950" y="4921250"/>
          <p14:tracePt t="158528" x="4933950" y="4914900"/>
          <p14:tracePt t="158760" x="4933950" y="4908550"/>
          <p14:tracePt t="158767" x="4902200" y="4908550"/>
          <p14:tracePt t="158784" x="4724400" y="4889500"/>
          <p14:tracePt t="158801" x="4210050" y="4845050"/>
          <p14:tracePt t="158818" x="3517900" y="4819650"/>
          <p14:tracePt t="158834" x="3003550" y="4819650"/>
          <p14:tracePt t="158851" x="2641600" y="4819650"/>
          <p14:tracePt t="158868" x="2381250" y="4819650"/>
          <p14:tracePt t="158884" x="2197100" y="4832350"/>
          <p14:tracePt t="158901" x="2108200" y="4838700"/>
          <p14:tracePt t="159000" x="2101850" y="4838700"/>
          <p14:tracePt t="159017" x="2089150" y="4838700"/>
          <p14:tracePt t="159034" x="2057400" y="4838700"/>
          <p14:tracePt t="159051" x="2044700" y="4838700"/>
          <p14:tracePt t="169215" x="2057400" y="4787900"/>
          <p14:tracePt t="169222" x="2089150" y="4692650"/>
          <p14:tracePt t="169232" x="2171700" y="4584700"/>
          <p14:tracePt t="169238" x="2216150" y="4502150"/>
          <p14:tracePt t="169254" x="2343150" y="4343400"/>
          <p14:tracePt t="169271" x="2425700" y="4248150"/>
          <p14:tracePt t="169287" x="2476500" y="4184650"/>
          <p14:tracePt t="169304" x="2495550" y="4140200"/>
          <p14:tracePt t="169321" x="2501900" y="4095750"/>
          <p14:tracePt t="169338" x="2514600" y="4057650"/>
          <p14:tracePt t="169354" x="2514600" y="4032250"/>
          <p14:tracePt t="169372" x="2520950" y="4006850"/>
          <p14:tracePt t="169387" x="2527300" y="4000500"/>
          <p14:tracePt t="169405" x="2527300" y="3968750"/>
          <p14:tracePt t="169421" x="2533650" y="3956050"/>
          <p14:tracePt t="169438" x="2540000" y="3949700"/>
          <p14:tracePt t="169454" x="2559050" y="3917950"/>
          <p14:tracePt t="169471" x="2584450" y="3911600"/>
          <p14:tracePt t="169488" x="2609850" y="3911600"/>
          <p14:tracePt t="169504" x="2628900" y="3911600"/>
          <p14:tracePt t="169521" x="2660650" y="3911600"/>
          <p14:tracePt t="169538" x="2717800" y="3911600"/>
          <p14:tracePt t="169554" x="2832100" y="3937000"/>
          <p14:tracePt t="169571" x="2959100" y="3987800"/>
          <p14:tracePt t="169588" x="3073400" y="4032250"/>
          <p14:tracePt t="169604" x="3155950" y="4070350"/>
          <p14:tracePt t="169621" x="3238500" y="4121150"/>
          <p14:tracePt t="169638" x="3302000" y="4152900"/>
          <p14:tracePt t="169654" x="3397250" y="4216400"/>
          <p14:tracePt t="169671" x="3486150" y="4279900"/>
          <p14:tracePt t="169688" x="3530600" y="4318000"/>
          <p14:tracePt t="169704" x="3562350" y="4349750"/>
          <p14:tracePt t="169721" x="3581400" y="4368800"/>
          <p14:tracePt t="169738" x="3587750" y="4381500"/>
          <p14:tracePt t="169754" x="3613150" y="4406900"/>
          <p14:tracePt t="169771" x="3676650" y="4464050"/>
          <p14:tracePt t="169788" x="3740150" y="4508500"/>
          <p14:tracePt t="169805" x="3784600" y="4546600"/>
          <p14:tracePt t="169821" x="3790950" y="4572000"/>
          <p14:tracePt t="169838" x="3803650" y="4584700"/>
          <p14:tracePt t="169855" x="3822700" y="4591050"/>
          <p14:tracePt t="169871" x="3848100" y="4603750"/>
          <p14:tracePt t="169888" x="3867150" y="4616450"/>
          <p14:tracePt t="169921" x="3873500" y="4635500"/>
          <p14:tracePt t="169938" x="3873500" y="4648200"/>
          <p14:tracePt t="172315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pressure gas distribution pipes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98803"/>
              </p:ext>
            </p:extLst>
          </p:nvPr>
        </p:nvGraphicFramePr>
        <p:xfrm>
          <a:off x="457200" y="1600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Max pressure/bar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Materials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National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Max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Local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0.075 to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Cast Iron, 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Inside</a:t>
                      </a:r>
                      <a:r>
                        <a:rPr lang="en-GB" baseline="0" dirty="0"/>
                        <a:t> House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&lt;0.0735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Safe durable</a:t>
                      </a:r>
                      <a:r>
                        <a:rPr lang="en-GB" baseline="0" dirty="0"/>
                        <a:t> connections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Cu, </a:t>
                      </a:r>
                      <a:r>
                        <a:rPr lang="en-GB" dirty="0" err="1"/>
                        <a:t>Pb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&lt;0.0725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Flexible</a:t>
                      </a:r>
                      <a:r>
                        <a:rPr lang="en-GB" baseline="0" dirty="0"/>
                        <a:t> connection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Rubber, PVC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60855" y="2259724"/>
            <a:ext cx="8229600" cy="5517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11"/>
    </mc:Choice>
    <mc:Fallback xmlns="">
      <p:transition spd="slow" advTm="104311"/>
    </mc:Fallback>
  </mc:AlternateContent>
  <p:extLst>
    <p:ext uri="{3A86A75C-4F4B-4683-9AE1-C65F6400EC91}">
      <p14:laserTraceLst xmlns:p14="http://schemas.microsoft.com/office/powerpoint/2010/main">
        <p14:tracePtLst>
          <p14:tracePt t="14420" x="2317750" y="2520950"/>
          <p14:tracePt t="14431" x="2228850" y="2495550"/>
          <p14:tracePt t="14455" x="2120900" y="2470150"/>
          <p14:tracePt t="14465" x="2101850" y="2463800"/>
          <p14:tracePt t="14476" x="2082800" y="2457450"/>
          <p14:tracePt t="14492" x="2044700" y="2438400"/>
          <p14:tracePt t="14495" x="2006600" y="2413000"/>
          <p14:tracePt t="14510" x="1949450" y="2400300"/>
          <p14:tracePt t="14526" x="1835150" y="2336800"/>
          <p14:tracePt t="14542" x="1708150" y="2279650"/>
          <p14:tracePt t="14559" x="1651000" y="2260600"/>
          <p14:tracePt t="14576" x="1606550" y="2247900"/>
          <p14:tracePt t="14593" x="1600200" y="2247900"/>
          <p14:tracePt t="14633" x="1587500" y="2247900"/>
          <p14:tracePt t="14642" x="1555750" y="2247900"/>
          <p14:tracePt t="14659" x="1428750" y="2247900"/>
          <p14:tracePt t="14677" x="1282700" y="2254250"/>
          <p14:tracePt t="14692" x="1187450" y="2266950"/>
          <p14:tracePt t="14710" x="1162050" y="2279650"/>
          <p14:tracePt t="14730" x="1155700" y="2279650"/>
          <p14:tracePt t="14746" x="1143000" y="2279650"/>
          <p14:tracePt t="14759" x="1117600" y="2279650"/>
          <p14:tracePt t="14776" x="1047750" y="2273300"/>
          <p14:tracePt t="14792" x="990600" y="2254250"/>
          <p14:tracePt t="14856" x="984250" y="2254250"/>
          <p14:tracePt t="14873" x="977900" y="2247900"/>
          <p14:tracePt t="14904" x="971550" y="2247900"/>
          <p14:tracePt t="15160" x="946150" y="2247900"/>
          <p14:tracePt t="15168" x="914400" y="2247900"/>
          <p14:tracePt t="15176" x="863600" y="2247900"/>
          <p14:tracePt t="15193" x="812800" y="2247900"/>
          <p14:tracePt t="15209" x="781050" y="2247900"/>
          <p14:tracePt t="15226" x="755650" y="2247900"/>
          <p14:tracePt t="15295" x="755650" y="2254250"/>
          <p14:tracePt t="15303" x="762000" y="2254250"/>
          <p14:tracePt t="15310" x="787400" y="2260600"/>
          <p14:tracePt t="15326" x="838200" y="2279650"/>
          <p14:tracePt t="15343" x="1060450" y="2298700"/>
          <p14:tracePt t="15359" x="1231900" y="2298700"/>
          <p14:tracePt t="15376" x="1365250" y="2298700"/>
          <p14:tracePt t="15393" x="1422400" y="2298700"/>
          <p14:tracePt t="15410" x="1441450" y="2298700"/>
          <p14:tracePt t="15426" x="1460500" y="2298700"/>
          <p14:tracePt t="15443" x="1485900" y="2298700"/>
          <p14:tracePt t="15460" x="1536700" y="2324100"/>
          <p14:tracePt t="15477" x="1612900" y="2343150"/>
          <p14:tracePt t="15493" x="1720850" y="2349500"/>
          <p14:tracePt t="15510" x="1790700" y="2349500"/>
          <p14:tracePt t="15526" x="1835150" y="2349500"/>
          <p14:tracePt t="15527" x="1854200" y="2343150"/>
          <p14:tracePt t="15543" x="1860550" y="2343150"/>
          <p14:tracePt t="15559" x="1866900" y="2336800"/>
          <p14:tracePt t="15720" x="1911350" y="2336800"/>
          <p14:tracePt t="15727" x="1974850" y="2336800"/>
          <p14:tracePt t="15738" x="2044700" y="2336800"/>
          <p14:tracePt t="15743" x="2139950" y="2336800"/>
          <p14:tracePt t="15760" x="2330450" y="2336800"/>
          <p14:tracePt t="15776" x="2578100" y="2336800"/>
          <p14:tracePt t="15793" x="2787650" y="2336800"/>
          <p14:tracePt t="15810" x="2959100" y="2336800"/>
          <p14:tracePt t="15826" x="3105150" y="2324100"/>
          <p14:tracePt t="15843" x="3206750" y="2317750"/>
          <p14:tracePt t="15860" x="3270250" y="2311400"/>
          <p14:tracePt t="15877" x="3302000" y="2305050"/>
          <p14:tracePt t="15893" x="3333750" y="2305050"/>
          <p14:tracePt t="15910" x="3378200" y="2305050"/>
          <p14:tracePt t="15926" x="3441700" y="2305050"/>
          <p14:tracePt t="15943" x="3492500" y="2305050"/>
          <p14:tracePt t="15960" x="3505200" y="2305050"/>
          <p14:tracePt t="15976" x="3511550" y="2292350"/>
          <p14:tracePt t="15993" x="3524250" y="2273300"/>
          <p14:tracePt t="16010" x="3536950" y="2247900"/>
          <p14:tracePt t="16026" x="3556000" y="2197100"/>
          <p14:tracePt t="16043" x="3556000" y="2108200"/>
          <p14:tracePt t="16060" x="3556000" y="2051050"/>
          <p14:tracePt t="16076" x="3511550" y="1962150"/>
          <p14:tracePt t="16093" x="3435350" y="1905000"/>
          <p14:tracePt t="16110" x="3340100" y="1866900"/>
          <p14:tracePt t="16126" x="3321050" y="1860550"/>
          <p14:tracePt t="16143" x="3270250" y="1854200"/>
          <p14:tracePt t="16160" x="3175000" y="1854200"/>
          <p14:tracePt t="16176" x="3028950" y="1854200"/>
          <p14:tracePt t="16193" x="2851150" y="1860550"/>
          <p14:tracePt t="16210" x="2698750" y="1885950"/>
          <p14:tracePt t="16226" x="2559050" y="1911350"/>
          <p14:tracePt t="16243" x="2482850" y="1936750"/>
          <p14:tracePt t="16260" x="2457450" y="1936750"/>
          <p14:tracePt t="16276" x="2438400" y="1943100"/>
          <p14:tracePt t="16293" x="2419350" y="1962150"/>
          <p14:tracePt t="16310" x="2406650" y="2006600"/>
          <p14:tracePt t="16327" x="2393950" y="2025650"/>
          <p14:tracePt t="16343" x="2387600" y="2082800"/>
          <p14:tracePt t="16360" x="2387600" y="2114550"/>
          <p14:tracePt t="16377" x="2400300" y="2146300"/>
          <p14:tracePt t="16393" x="2425700" y="2184400"/>
          <p14:tracePt t="16410" x="2476500" y="2235200"/>
          <p14:tracePt t="16426" x="2565400" y="2298700"/>
          <p14:tracePt t="16443" x="2686050" y="2368550"/>
          <p14:tracePt t="16460" x="2863850" y="2419350"/>
          <p14:tracePt t="16476" x="3009900" y="2438400"/>
          <p14:tracePt t="16493" x="3092450" y="2438400"/>
          <p14:tracePt t="16494" x="3124200" y="2432050"/>
          <p14:tracePt t="16510" x="3136900" y="2425700"/>
          <p14:tracePt t="16526" x="3175000" y="2368550"/>
          <p14:tracePt t="16543" x="3219450" y="2317750"/>
          <p14:tracePt t="16560" x="3257550" y="2260600"/>
          <p14:tracePt t="16576" x="3289300" y="2203450"/>
          <p14:tracePt t="16593" x="3302000" y="2146300"/>
          <p14:tracePt t="16611" x="3302000" y="2070100"/>
          <p14:tracePt t="16627" x="3302000" y="2000250"/>
          <p14:tracePt t="16643" x="3302000" y="1962150"/>
          <p14:tracePt t="16660" x="3295650" y="1936750"/>
          <p14:tracePt t="16677" x="3289300" y="1924050"/>
          <p14:tracePt t="16888" x="3282950" y="1924050"/>
          <p14:tracePt t="19495" x="3314700" y="1936750"/>
          <p14:tracePt t="19503" x="3390900" y="1968500"/>
          <p14:tracePt t="19511" x="3473450" y="1981200"/>
          <p14:tracePt t="19528" x="3708400" y="2057400"/>
          <p14:tracePt t="19544" x="4057650" y="2127250"/>
          <p14:tracePt t="19561" x="4457700" y="2178050"/>
          <p14:tracePt t="19578" x="4718050" y="2216150"/>
          <p14:tracePt t="19594" x="4927600" y="2216150"/>
          <p14:tracePt t="19611" x="5092700" y="2216150"/>
          <p14:tracePt t="19628" x="5257800" y="2216150"/>
          <p14:tracePt t="19644" x="5454650" y="2216150"/>
          <p14:tracePt t="19661" x="5594350" y="2216150"/>
          <p14:tracePt t="19678" x="5746750" y="2222500"/>
          <p14:tracePt t="19694" x="5854700" y="2241550"/>
          <p14:tracePt t="19695" x="5886450" y="2241550"/>
          <p14:tracePt t="19711" x="5949950" y="2254250"/>
          <p14:tracePt t="19727" x="6013450" y="2266950"/>
          <p14:tracePt t="19744" x="6127750" y="2279650"/>
          <p14:tracePt t="19761" x="6242050" y="2305050"/>
          <p14:tracePt t="19778" x="6330950" y="2336800"/>
          <p14:tracePt t="19794" x="6394450" y="2349500"/>
          <p14:tracePt t="19811" x="6483350" y="2374900"/>
          <p14:tracePt t="19828" x="6604000" y="2393950"/>
          <p14:tracePt t="19844" x="6686550" y="2393950"/>
          <p14:tracePt t="19861" x="6718300" y="2393950"/>
          <p14:tracePt t="19911" x="6699250" y="2374900"/>
          <p14:tracePt t="19922" x="6642100" y="2349500"/>
          <p14:tracePt t="19928" x="6546850" y="2330450"/>
          <p14:tracePt t="19944" x="6280150" y="2286000"/>
          <p14:tracePt t="19961" x="6019800" y="2254250"/>
          <p14:tracePt t="19978" x="5854700" y="2228850"/>
          <p14:tracePt t="19995" x="5702300" y="2222500"/>
          <p14:tracePt t="20011" x="5549900" y="2222500"/>
          <p14:tracePt t="20028" x="5391150" y="2222500"/>
          <p14:tracePt t="20044" x="5156200" y="2222500"/>
          <p14:tracePt t="20061" x="4826000" y="2222500"/>
          <p14:tracePt t="20078" x="4495800" y="2222500"/>
          <p14:tracePt t="20094" x="4197350" y="2222500"/>
          <p14:tracePt t="20095" x="4083050" y="2222500"/>
          <p14:tracePt t="20111" x="3930650" y="2228850"/>
          <p14:tracePt t="20128" x="3803650" y="2235200"/>
          <p14:tracePt t="20144" x="3625850" y="2266950"/>
          <p14:tracePt t="20161" x="3435350" y="2298700"/>
          <p14:tracePt t="20178" x="3238500" y="2317750"/>
          <p14:tracePt t="20195" x="3016250" y="2343150"/>
          <p14:tracePt t="20211" x="2921000" y="2349500"/>
          <p14:tracePt t="20228" x="2857500" y="2349500"/>
          <p14:tracePt t="20244" x="2774950" y="2349500"/>
          <p14:tracePt t="20261" x="2711450" y="2349500"/>
          <p14:tracePt t="20278" x="2578100" y="2381250"/>
          <p14:tracePt t="20294" x="2470150" y="2444750"/>
          <p14:tracePt t="20295" x="2432050" y="2470150"/>
          <p14:tracePt t="20311" x="2387600" y="2514600"/>
          <p14:tracePt t="20328" x="2374900" y="2527300"/>
          <p14:tracePt t="20375" x="2374900" y="2533650"/>
          <p14:tracePt t="20385" x="2374900" y="2540000"/>
          <p14:tracePt t="20394" x="2374900" y="2546350"/>
          <p14:tracePt t="20411" x="2406650" y="2584450"/>
          <p14:tracePt t="20428" x="2476500" y="2609850"/>
          <p14:tracePt t="20445" x="2565400" y="2616200"/>
          <p14:tracePt t="20461" x="2641600" y="2616200"/>
          <p14:tracePt t="20478" x="2749550" y="2501900"/>
          <p14:tracePt t="20494" x="2819400" y="2343150"/>
          <p14:tracePt t="20495" x="2857500" y="2247900"/>
          <p14:tracePt t="20511" x="2908300" y="2082800"/>
          <p14:tracePt t="20528" x="2914650" y="1955800"/>
          <p14:tracePt t="20545" x="2914650" y="1866900"/>
          <p14:tracePt t="20561" x="2908300" y="1809750"/>
          <p14:tracePt t="20578" x="2844800" y="1746250"/>
          <p14:tracePt t="20596" x="2781300" y="1720850"/>
          <p14:tracePt t="20611" x="2705100" y="1708150"/>
          <p14:tracePt t="20628" x="2647950" y="1708150"/>
          <p14:tracePt t="20644" x="2628900" y="1720850"/>
          <p14:tracePt t="20661" x="2590800" y="1746250"/>
          <p14:tracePt t="20678" x="2533650" y="1771650"/>
          <p14:tracePt t="20694" x="2463800" y="1809750"/>
          <p14:tracePt t="20711" x="2413000" y="1860550"/>
          <p14:tracePt t="20728" x="2387600" y="1936750"/>
          <p14:tracePt t="20745" x="2387600" y="2019300"/>
          <p14:tracePt t="20761" x="2387600" y="2108200"/>
          <p14:tracePt t="20778" x="2406650" y="2165350"/>
          <p14:tracePt t="20794" x="2438400" y="2203450"/>
          <p14:tracePt t="20811" x="2463800" y="2222500"/>
          <p14:tracePt t="20828" x="2546350" y="2241550"/>
          <p14:tracePt t="20844" x="2679700" y="2241550"/>
          <p14:tracePt t="20861" x="2825750" y="2241550"/>
          <p14:tracePt t="20878" x="2940050" y="2228850"/>
          <p14:tracePt t="20879" x="2984500" y="2203450"/>
          <p14:tracePt t="20895" x="3009900" y="2178050"/>
          <p14:tracePt t="20911" x="3009900" y="2159000"/>
          <p14:tracePt t="20928" x="3009900" y="2152650"/>
          <p14:tracePt t="21247" x="3022600" y="2165350"/>
          <p14:tracePt t="21255" x="3073400" y="2190750"/>
          <p14:tracePt t="21262" x="3143250" y="2222500"/>
          <p14:tracePt t="21278" x="3232150" y="2260600"/>
          <p14:tracePt t="21295" x="3835400" y="2432050"/>
          <p14:tracePt t="21311" x="4495800" y="2552700"/>
          <p14:tracePt t="21328" x="5251450" y="2660650"/>
          <p14:tracePt t="21345" x="5994400" y="2679700"/>
          <p14:tracePt t="21361" x="6559550" y="2679700"/>
          <p14:tracePt t="21378" x="6940550" y="2679700"/>
          <p14:tracePt t="21396" x="7175500" y="2679700"/>
          <p14:tracePt t="21412" x="7321550" y="2679700"/>
          <p14:tracePt t="21428" x="7423150" y="2679700"/>
          <p14:tracePt t="21445" x="7486650" y="2679700"/>
          <p14:tracePt t="21461" x="7543800" y="2660650"/>
          <p14:tracePt t="21479" x="7556500" y="2622550"/>
          <p14:tracePt t="21495" x="7569200" y="2552700"/>
          <p14:tracePt t="21511" x="7581900" y="2527300"/>
          <p14:tracePt t="21528" x="7620000" y="2514600"/>
          <p14:tracePt t="21545" x="7651750" y="2501900"/>
          <p14:tracePt t="21562" x="7677150" y="2489200"/>
          <p14:tracePt t="21578" x="7702550" y="2470150"/>
          <p14:tracePt t="21595" x="7734300" y="2470150"/>
          <p14:tracePt t="21612" x="7772400" y="2444750"/>
          <p14:tracePt t="21628" x="7823200" y="2413000"/>
          <p14:tracePt t="21645" x="7823200" y="2400300"/>
          <p14:tracePt t="21661" x="7823200" y="2368550"/>
          <p14:tracePt t="21678" x="7753350" y="2298700"/>
          <p14:tracePt t="21695" x="7588250" y="2209800"/>
          <p14:tracePt t="21712" x="7524750" y="2152650"/>
          <p14:tracePt t="21728" x="7442200" y="2089150"/>
          <p14:tracePt t="21745" x="7353300" y="2038350"/>
          <p14:tracePt t="21762" x="7213600" y="1981200"/>
          <p14:tracePt t="21778" x="7042150" y="1949450"/>
          <p14:tracePt t="21795" x="6902450" y="1930400"/>
          <p14:tracePt t="21812" x="6807200" y="1917700"/>
          <p14:tracePt t="21828" x="6769100" y="1917700"/>
          <p14:tracePt t="21845" x="6756400" y="1917700"/>
          <p14:tracePt t="21862" x="6737350" y="1917700"/>
          <p14:tracePt t="21863" x="6718300" y="1917700"/>
          <p14:tracePt t="21879" x="6692900" y="1917700"/>
          <p14:tracePt t="21895" x="6584950" y="1949450"/>
          <p14:tracePt t="21911" x="6527800" y="2019300"/>
          <p14:tracePt t="21928" x="6477000" y="2101850"/>
          <p14:tracePt t="21945" x="6451600" y="2159000"/>
          <p14:tracePt t="21962" x="6438900" y="2209800"/>
          <p14:tracePt t="21978" x="6438900" y="2235200"/>
          <p14:tracePt t="21995" x="6438900" y="2241550"/>
          <p14:tracePt t="22012" x="6438900" y="2254250"/>
          <p14:tracePt t="22028" x="6470650" y="2286000"/>
          <p14:tracePt t="22045" x="6559550" y="2305050"/>
          <p14:tracePt t="22062" x="6623050" y="2305050"/>
          <p14:tracePt t="22062" x="6648450" y="2305050"/>
          <p14:tracePt t="22078" x="6673850" y="2305050"/>
          <p14:tracePt t="22095" x="6794500" y="2305050"/>
          <p14:tracePt t="22112" x="6921500" y="2305050"/>
          <p14:tracePt t="22128" x="7029450" y="2317750"/>
          <p14:tracePt t="22145" x="7080250" y="2317750"/>
          <p14:tracePt t="22178" x="7086600" y="2311400"/>
          <p14:tracePt t="22195" x="7080250" y="2260600"/>
          <p14:tracePt t="22212" x="7067550" y="2222500"/>
          <p14:tracePt t="22228" x="7067550" y="2190750"/>
          <p14:tracePt t="22245" x="7067550" y="2171700"/>
          <p14:tracePt t="22262" x="7067550" y="2159000"/>
          <p14:tracePt t="22278" x="7048500" y="2133600"/>
          <p14:tracePt t="22295" x="6965950" y="2063750"/>
          <p14:tracePt t="22312" x="6883400" y="2019300"/>
          <p14:tracePt t="22328" x="6832600" y="1993900"/>
          <p14:tracePt t="22345" x="6807200" y="1981200"/>
          <p14:tracePt t="22362" x="6788150" y="1981200"/>
          <p14:tracePt t="22378" x="6762750" y="1974850"/>
          <p14:tracePt t="22395" x="6724650" y="1974850"/>
          <p14:tracePt t="22412" x="6667500" y="1974850"/>
          <p14:tracePt t="22429" x="6584950" y="1974850"/>
          <p14:tracePt t="22445" x="6508750" y="2000250"/>
          <p14:tracePt t="22462" x="6457950" y="2032000"/>
          <p14:tracePt t="22478" x="6445250" y="2057400"/>
          <p14:tracePt t="22479" x="6438900" y="2070100"/>
          <p14:tracePt t="22495" x="6438900" y="2076450"/>
          <p14:tracePt t="22512" x="6438900" y="2101850"/>
          <p14:tracePt t="22529" x="6464300" y="2165350"/>
          <p14:tracePt t="22545" x="6527800" y="2273300"/>
          <p14:tracePt t="22562" x="6610350" y="2374900"/>
          <p14:tracePt t="22579" x="6724650" y="2457450"/>
          <p14:tracePt t="22596" x="6807200" y="2482850"/>
          <p14:tracePt t="22612" x="6851650" y="2489200"/>
          <p14:tracePt t="22629" x="6883400" y="2489200"/>
          <p14:tracePt t="22645" x="6889750" y="2489200"/>
          <p14:tracePt t="22662" x="6902450" y="2482850"/>
          <p14:tracePt t="22679" x="6915150" y="2470150"/>
          <p14:tracePt t="22695" x="6927850" y="2463800"/>
          <p14:tracePt t="22712" x="6934200" y="2451100"/>
          <p14:tracePt t="22816" x="6940550" y="2451100"/>
          <p14:tracePt t="26103" x="6940550" y="2444750"/>
          <p14:tracePt t="26112" x="6934200" y="2432050"/>
          <p14:tracePt t="26240" x="6921500" y="2432050"/>
          <p14:tracePt t="26248" x="6889750" y="2432050"/>
          <p14:tracePt t="26258" x="6807200" y="2432050"/>
          <p14:tracePt t="26263" x="6692900" y="2432050"/>
          <p14:tracePt t="26280" x="6261100" y="2432050"/>
          <p14:tracePt t="26297" x="5880100" y="2432050"/>
          <p14:tracePt t="26313" x="5619750" y="2432050"/>
          <p14:tracePt t="26330" x="5372100" y="2400300"/>
          <p14:tracePt t="26346" x="5118100" y="2336800"/>
          <p14:tracePt t="26363" x="4914900" y="2273300"/>
          <p14:tracePt t="26380" x="4724400" y="2260600"/>
          <p14:tracePt t="26396" x="4552950" y="2228850"/>
          <p14:tracePt t="26413" x="4406900" y="2203450"/>
          <p14:tracePt t="26430" x="4222750" y="2152650"/>
          <p14:tracePt t="26446" x="3860800" y="2044700"/>
          <p14:tracePt t="26463" x="3206750" y="1860550"/>
          <p14:tracePt t="26480" x="2813050" y="1771650"/>
          <p14:tracePt t="26497" x="2552700" y="1727200"/>
          <p14:tracePt t="26513" x="2336800" y="1727200"/>
          <p14:tracePt t="26531" x="2152650" y="1727200"/>
          <p14:tracePt t="26546" x="1930400" y="1727200"/>
          <p14:tracePt t="26563" x="1739900" y="1746250"/>
          <p14:tracePt t="26580" x="1638300" y="1797050"/>
          <p14:tracePt t="26597" x="1600200" y="1866900"/>
          <p14:tracePt t="26614" x="1581150" y="1949450"/>
          <p14:tracePt t="26630" x="1555750" y="2038350"/>
          <p14:tracePt t="26646" x="1524000" y="2114550"/>
          <p14:tracePt t="26663" x="1492250" y="2203450"/>
          <p14:tracePt t="26680" x="1492250" y="2235200"/>
          <p14:tracePt t="26697" x="1492250" y="2254250"/>
          <p14:tracePt t="26713" x="1504950" y="2266950"/>
          <p14:tracePt t="26730" x="1543050" y="2286000"/>
          <p14:tracePt t="26747" x="1625600" y="2311400"/>
          <p14:tracePt t="26766" x="1746250" y="2330450"/>
          <p14:tracePt t="26780" x="2032000" y="2387600"/>
          <p14:tracePt t="26797" x="2393950" y="2438400"/>
          <p14:tracePt t="26813" x="2698750" y="2463800"/>
          <p14:tracePt t="26830" x="2857500" y="2463800"/>
          <p14:tracePt t="26847" x="2940050" y="2457450"/>
          <p14:tracePt t="26863" x="2978150" y="2425700"/>
          <p14:tracePt t="26880" x="2978150" y="2413000"/>
          <p14:tracePt t="26897" x="2978150" y="2387600"/>
          <p14:tracePt t="26913" x="2978150" y="2368550"/>
          <p14:tracePt t="26931" x="2978150" y="2343150"/>
          <p14:tracePt t="26947" x="2978150" y="2311400"/>
          <p14:tracePt t="26964" x="2978150" y="2273300"/>
          <p14:tracePt t="26980" x="2978150" y="2266950"/>
          <p14:tracePt t="26997" x="2978150" y="2260600"/>
          <p14:tracePt t="27103" x="2984500" y="2260600"/>
          <p14:tracePt t="27112" x="2990850" y="2260600"/>
          <p14:tracePt t="27130" x="2997200" y="2260600"/>
          <p14:tracePt t="27183" x="3003550" y="2260600"/>
          <p14:tracePt t="33615" x="2978150" y="2260600"/>
          <p14:tracePt t="33623" x="2921000" y="2266950"/>
          <p14:tracePt t="33632" x="2844800" y="2292350"/>
          <p14:tracePt t="33649" x="2698750" y="2362200"/>
          <p14:tracePt t="33666" x="2603500" y="2374900"/>
          <p14:tracePt t="33683" x="2476500" y="2374900"/>
          <p14:tracePt t="33699" x="2184400" y="2374900"/>
          <p14:tracePt t="33716" x="1638300" y="2374900"/>
          <p14:tracePt t="33732" x="1104900" y="2419350"/>
          <p14:tracePt t="33749" x="762000" y="2470150"/>
          <p14:tracePt t="33766" x="641350" y="2514600"/>
          <p14:tracePt t="33783" x="552450" y="2540000"/>
          <p14:tracePt t="33799" x="412750" y="2590800"/>
          <p14:tracePt t="33816" x="292100" y="2622550"/>
          <p14:tracePt t="33832" x="222250" y="2641600"/>
          <p14:tracePt t="33849" x="190500" y="2660650"/>
          <p14:tracePt t="33919" x="184150" y="2660650"/>
          <p14:tracePt t="33927" x="171450" y="2660650"/>
          <p14:tracePt t="33936" x="165100" y="2660650"/>
          <p14:tracePt t="33949" x="152400" y="2660650"/>
          <p14:tracePt t="34015" x="152400" y="2667000"/>
          <p14:tracePt t="34024" x="165100" y="2673350"/>
          <p14:tracePt t="34032" x="203200" y="2679700"/>
          <p14:tracePt t="34049" x="330200" y="2717800"/>
          <p14:tracePt t="34066" x="577850" y="2762250"/>
          <p14:tracePt t="34083" x="869950" y="2800350"/>
          <p14:tracePt t="34099" x="1098550" y="2800350"/>
          <p14:tracePt t="34116" x="1263650" y="2800350"/>
          <p14:tracePt t="34132" x="1416050" y="2800350"/>
          <p14:tracePt t="34149" x="1562100" y="2800350"/>
          <p14:tracePt t="34166" x="1701800" y="2800350"/>
          <p14:tracePt t="34183" x="1803400" y="2800350"/>
          <p14:tracePt t="34199" x="1841500" y="2800350"/>
          <p14:tracePt t="36335" x="1803400" y="2768600"/>
          <p14:tracePt t="36343" x="1758950" y="2749550"/>
          <p14:tracePt t="36351" x="1720850" y="2717800"/>
          <p14:tracePt t="36366" x="1708150" y="2705100"/>
          <p14:tracePt t="36383" x="1701800" y="2692400"/>
          <p14:tracePt t="38799" x="1701800" y="2686050"/>
          <p14:tracePt t="38840" x="1701800" y="2679700"/>
          <p14:tracePt t="38847" x="1714500" y="2679700"/>
          <p14:tracePt t="38856" x="1733550" y="2679700"/>
          <p14:tracePt t="38868" x="1758950" y="2679700"/>
          <p14:tracePt t="38884" x="1809750" y="2667000"/>
          <p14:tracePt t="38901" x="1866900" y="2660650"/>
          <p14:tracePt t="38918" x="1917700" y="2654300"/>
          <p14:tracePt t="38934" x="1981200" y="2647950"/>
          <p14:tracePt t="38935" x="2032000" y="2635250"/>
          <p14:tracePt t="38951" x="2146300" y="2628900"/>
          <p14:tracePt t="38967" x="2247900" y="2628900"/>
          <p14:tracePt t="38984" x="2317750" y="2628900"/>
          <p14:tracePt t="39001" x="2349500" y="2628900"/>
          <p14:tracePt t="39017" x="2393950" y="2628900"/>
          <p14:tracePt t="39034" x="2444750" y="2628900"/>
          <p14:tracePt t="39051" x="2540000" y="2628900"/>
          <p14:tracePt t="39067" x="2622550" y="2628900"/>
          <p14:tracePt t="39084" x="2692400" y="2628900"/>
          <p14:tracePt t="39101" x="2730500" y="2628900"/>
          <p14:tracePt t="39117" x="2743200" y="2622550"/>
          <p14:tracePt t="39134" x="2794000" y="2609850"/>
          <p14:tracePt t="39151" x="2832100" y="2609850"/>
          <p14:tracePt t="39167" x="2946400" y="2609850"/>
          <p14:tracePt t="39184" x="2984500" y="2609850"/>
          <p14:tracePt t="39217" x="2997200" y="2609850"/>
          <p14:tracePt t="39234" x="3009900" y="2609850"/>
          <p14:tracePt t="39251" x="3041650" y="2609850"/>
          <p14:tracePt t="39268" x="3067050" y="2609850"/>
          <p14:tracePt t="39319" x="3073400" y="2609850"/>
          <p14:tracePt t="39327" x="3092450" y="2609850"/>
          <p14:tracePt t="39335" x="3111500" y="2609850"/>
          <p14:tracePt t="39351" x="3168650" y="2609850"/>
          <p14:tracePt t="39367" x="3213100" y="2609850"/>
          <p14:tracePt t="39384" x="3219450" y="2609850"/>
          <p14:tracePt t="39417" x="3225800" y="2609850"/>
          <p14:tracePt t="39434" x="3238500" y="2609850"/>
          <p14:tracePt t="39451" x="3270250" y="2609850"/>
          <p14:tracePt t="39468" x="3282950" y="2609850"/>
          <p14:tracePt t="43999" x="3276600" y="2609850"/>
          <p14:tracePt t="44009" x="3251200" y="2609850"/>
          <p14:tracePt t="44016" x="3232150" y="2609850"/>
          <p14:tracePt t="44024" x="3206750" y="2616200"/>
          <p14:tracePt t="44036" x="3187700" y="2616200"/>
          <p14:tracePt t="44053" x="3162300" y="2622550"/>
          <p14:tracePt t="44086" x="3155950" y="2622550"/>
          <p14:tracePt t="44119" x="3143250" y="2622550"/>
          <p14:tracePt t="44136" x="3136900" y="2622550"/>
          <p14:tracePt t="44295" x="3136900" y="2628900"/>
          <p14:tracePt t="44312" x="3143250" y="2635250"/>
          <p14:tracePt t="44319" x="3149600" y="2635250"/>
          <p14:tracePt t="44336" x="3187700" y="2635250"/>
          <p14:tracePt t="44353" x="3225800" y="2635250"/>
          <p14:tracePt t="44369" x="3232150" y="2635250"/>
          <p14:tracePt t="44432" x="3225800" y="2647950"/>
          <p14:tracePt t="44447" x="3219450" y="2654300"/>
          <p14:tracePt t="44511" x="3225800" y="2660650"/>
          <p14:tracePt t="44519" x="3232150" y="2660650"/>
          <p14:tracePt t="44536" x="3289300" y="2673350"/>
          <p14:tracePt t="44553" x="3384550" y="2679700"/>
          <p14:tracePt t="44569" x="3517900" y="2679700"/>
          <p14:tracePt t="44586" x="3651250" y="2679700"/>
          <p14:tracePt t="44602" x="3790950" y="2679700"/>
          <p14:tracePt t="44619" x="3930650" y="2679700"/>
          <p14:tracePt t="44636" x="4089400" y="2679700"/>
          <p14:tracePt t="44653" x="4273550" y="2679700"/>
          <p14:tracePt t="44669" x="4483100" y="2679700"/>
          <p14:tracePt t="44686" x="4724400" y="2679700"/>
          <p14:tracePt t="44702" x="5048250" y="2679700"/>
          <p14:tracePt t="44719" x="5251450" y="2679700"/>
          <p14:tracePt t="44736" x="5461000" y="2679700"/>
          <p14:tracePt t="44753" x="5740400" y="2679700"/>
          <p14:tracePt t="44769" x="6013450" y="2679700"/>
          <p14:tracePt t="44787" x="6242050" y="2679700"/>
          <p14:tracePt t="44803" x="6400800" y="2679700"/>
          <p14:tracePt t="44819" x="6546850" y="2673350"/>
          <p14:tracePt t="44836" x="6686550" y="2641600"/>
          <p14:tracePt t="44853" x="6794500" y="2622550"/>
          <p14:tracePt t="44869" x="6934200" y="2603500"/>
          <p14:tracePt t="44886" x="7054850" y="2590800"/>
          <p14:tracePt t="44887" x="7099300" y="2578100"/>
          <p14:tracePt t="44903" x="7156450" y="2565400"/>
          <p14:tracePt t="44919" x="7175500" y="2559050"/>
          <p14:tracePt t="44936" x="7194550" y="2552700"/>
          <p14:tracePt t="44969" x="7207250" y="2552700"/>
          <p14:tracePt t="45103" x="7213600" y="2552700"/>
          <p14:tracePt t="45119" x="7213600" y="2559050"/>
          <p14:tracePt t="45136" x="7162800" y="2571750"/>
          <p14:tracePt t="45153" x="7118350" y="2584450"/>
          <p14:tracePt t="45169" x="7080250" y="2603500"/>
          <p14:tracePt t="45187" x="7054850" y="2609850"/>
          <p14:tracePt t="45203" x="7029450" y="2616200"/>
          <p14:tracePt t="45219" x="6991350" y="2616200"/>
          <p14:tracePt t="45236" x="6959600" y="2616200"/>
          <p14:tracePt t="45253" x="6921500" y="2622550"/>
          <p14:tracePt t="45270" x="6896100" y="2628900"/>
          <p14:tracePt t="45286" x="6877050" y="2641600"/>
          <p14:tracePt t="45303" x="6858000" y="2647950"/>
          <p14:tracePt t="45319" x="6838950" y="2654300"/>
          <p14:tracePt t="45336" x="6826250" y="2660650"/>
          <p14:tracePt t="45353" x="6819900" y="2667000"/>
          <p14:tracePt t="45423" x="6813550" y="2667000"/>
          <p14:tracePt t="45512" x="6813550" y="2679700"/>
          <p14:tracePt t="45519" x="6819900" y="2686050"/>
          <p14:tracePt t="45536" x="6870700" y="2698750"/>
          <p14:tracePt t="45553" x="6972300" y="2698750"/>
          <p14:tracePt t="45570" x="7073900" y="2698750"/>
          <p14:tracePt t="45586" x="7150100" y="2698750"/>
          <p14:tracePt t="45603" x="7207250" y="2698750"/>
          <p14:tracePt t="45620" x="7226300" y="2698750"/>
          <p14:tracePt t="45637" x="7232650" y="2698750"/>
          <p14:tracePt t="45669" x="7239000" y="2698750"/>
          <p14:tracePt t="45754" x="7245350" y="2698750"/>
          <p14:tracePt t="45766" x="7251700" y="2698750"/>
          <p14:tracePt t="45815" x="7251700" y="2692400"/>
          <p14:tracePt t="45968" x="7251700" y="2686050"/>
          <p14:tracePt t="59664" x="7239000" y="2679700"/>
          <p14:tracePt t="59672" x="7188200" y="2679700"/>
          <p14:tracePt t="59691" x="7023100" y="2705100"/>
          <p14:tracePt t="59708" x="6661150" y="2813050"/>
          <p14:tracePt t="59724" x="6146800" y="2952750"/>
          <p14:tracePt t="59741" x="5461000" y="3143250"/>
          <p14:tracePt t="59758" x="4813300" y="3308350"/>
          <p14:tracePt t="59774" x="4248150" y="3479800"/>
          <p14:tracePt t="59791" x="3587750" y="3619500"/>
          <p14:tracePt t="59808" x="3187700" y="3676650"/>
          <p14:tracePt t="59824" x="2838450" y="3746500"/>
          <p14:tracePt t="59841" x="2590800" y="3784600"/>
          <p14:tracePt t="59858" x="2400300" y="3816350"/>
          <p14:tracePt t="59874" x="2305050" y="3829050"/>
          <p14:tracePt t="59891" x="2222500" y="3841750"/>
          <p14:tracePt t="59909" x="2139950" y="3854450"/>
          <p14:tracePt t="59925" x="2038350" y="3873500"/>
          <p14:tracePt t="59942" x="1898650" y="3898900"/>
          <p14:tracePt t="59958" x="1720850" y="3898900"/>
          <p14:tracePt t="59974" x="1504950" y="3924300"/>
          <p14:tracePt t="59975" x="1416050" y="3924300"/>
          <p14:tracePt t="59991" x="1327150" y="3924300"/>
          <p14:tracePt t="60008" x="1295400" y="3924300"/>
          <p14:tracePt t="60025" x="1289050" y="3924300"/>
          <p14:tracePt t="60042" x="1276350" y="3917950"/>
          <p14:tracePt t="60058" x="1244600" y="3898900"/>
          <p14:tracePt t="60075" x="1200150" y="3892550"/>
          <p14:tracePt t="61159" x="1193800" y="3873500"/>
          <p14:tracePt t="61167" x="1206500" y="3835400"/>
          <p14:tracePt t="61175" x="1219200" y="3816350"/>
          <p14:tracePt t="61192" x="1314450" y="3746500"/>
          <p14:tracePt t="61208" x="1416050" y="3663950"/>
          <p14:tracePt t="61225" x="1543050" y="3587750"/>
          <p14:tracePt t="61241" x="1663700" y="3530600"/>
          <p14:tracePt t="61258" x="1771650" y="3479800"/>
          <p14:tracePt t="61275" x="1885950" y="3403600"/>
          <p14:tracePt t="61292" x="1981200" y="3333750"/>
          <p14:tracePt t="61308" x="2114550" y="3270250"/>
          <p14:tracePt t="61325" x="2228850" y="3225800"/>
          <p14:tracePt t="61342" x="2324100" y="3194050"/>
          <p14:tracePt t="61358" x="2387600" y="3181350"/>
          <p14:tracePt t="61359" x="2406650" y="3175000"/>
          <p14:tracePt t="61375" x="2444750" y="3168650"/>
          <p14:tracePt t="61392" x="2470150" y="3168650"/>
          <p14:tracePt t="61408" x="2495550" y="3162300"/>
          <p14:tracePt t="61425" x="2501900" y="3155950"/>
          <p14:tracePt t="61488" x="2508250" y="3155950"/>
          <p14:tracePt t="61497" x="2520950" y="3155950"/>
          <p14:tracePt t="61503" x="2552700" y="3155950"/>
          <p14:tracePt t="61525" x="2641600" y="3168650"/>
          <p14:tracePt t="61542" x="2755900" y="3187700"/>
          <p14:tracePt t="61558" x="2857500" y="3200400"/>
          <p14:tracePt t="61559" x="2908300" y="3213100"/>
          <p14:tracePt t="61575" x="3048000" y="3251200"/>
          <p14:tracePt t="61591" x="3257550" y="3302000"/>
          <p14:tracePt t="61608" x="3543300" y="3359150"/>
          <p14:tracePt t="61625" x="3797300" y="3384550"/>
          <p14:tracePt t="61642" x="3968750" y="3384550"/>
          <p14:tracePt t="61658" x="4070350" y="3321050"/>
          <p14:tracePt t="61675" x="4140200" y="3194050"/>
          <p14:tracePt t="61692" x="4178300" y="3079750"/>
          <p14:tracePt t="61708" x="4203700" y="2965450"/>
          <p14:tracePt t="61725" x="4203700" y="2870200"/>
          <p14:tracePt t="61742" x="4165600" y="2781300"/>
          <p14:tracePt t="61758" x="4038600" y="2698750"/>
          <p14:tracePt t="61775" x="3689350" y="2552700"/>
          <p14:tracePt t="61792" x="3422650" y="2533650"/>
          <p14:tracePt t="61808" x="3181350" y="2533650"/>
          <p14:tracePt t="61825" x="2876550" y="2559050"/>
          <p14:tracePt t="61842" x="2533650" y="2647950"/>
          <p14:tracePt t="61858" x="2247900" y="2743200"/>
          <p14:tracePt t="61875" x="2019300" y="2844800"/>
          <p14:tracePt t="61892" x="1879600" y="2959100"/>
          <p14:tracePt t="61909" x="1803400" y="3098800"/>
          <p14:tracePt t="61925" x="1797050" y="3270250"/>
          <p14:tracePt t="61942" x="1809750" y="3448050"/>
          <p14:tracePt t="61958" x="1892300" y="3594100"/>
          <p14:tracePt t="61959" x="1936750" y="3638550"/>
          <p14:tracePt t="61975" x="2063750" y="3695700"/>
          <p14:tracePt t="61992" x="2279650" y="3708400"/>
          <p14:tracePt t="62008" x="2590800" y="3708400"/>
          <p14:tracePt t="62025" x="2819400" y="3651250"/>
          <p14:tracePt t="62042" x="2940050" y="3600450"/>
          <p14:tracePt t="62058" x="3009900" y="3530600"/>
          <p14:tracePt t="62075" x="3054350" y="3416300"/>
          <p14:tracePt t="62092" x="3060700" y="3276600"/>
          <p14:tracePt t="62108" x="3060700" y="3162300"/>
          <p14:tracePt t="62125" x="2997200" y="3035300"/>
          <p14:tracePt t="62142" x="2889250" y="2914650"/>
          <p14:tracePt t="62158" x="2755900" y="2844800"/>
          <p14:tracePt t="62175" x="2679700" y="2819400"/>
          <p14:tracePt t="62217" x="2673350" y="2819400"/>
          <p14:tracePt t="62233" x="2660650" y="2819400"/>
          <p14:tracePt t="62259" x="2647950" y="2832100"/>
          <p14:tracePt t="62275" x="2647950" y="2870200"/>
          <p14:tracePt t="62292" x="2647950" y="2901950"/>
          <p14:tracePt t="62309" x="2647950" y="2940050"/>
          <p14:tracePt t="62325" x="2660650" y="2990850"/>
          <p14:tracePt t="62342" x="2667000" y="3003550"/>
          <p14:tracePt t="62663" x="2641600" y="3003550"/>
          <p14:tracePt t="62672" x="2609850" y="3016250"/>
          <p14:tracePt t="62692" x="2546350" y="3035300"/>
          <p14:tracePt t="62709" x="2495550" y="3041650"/>
          <p14:tracePt t="62725" x="2444750" y="3048000"/>
          <p14:tracePt t="62726" x="2425700" y="3048000"/>
          <p14:tracePt t="62742" x="2400300" y="3048000"/>
          <p14:tracePt t="62759" x="2330450" y="3048000"/>
          <p14:tracePt t="62775" x="2266950" y="3048000"/>
          <p14:tracePt t="62792" x="2209800" y="3048000"/>
          <p14:tracePt t="62809" x="2165350" y="3048000"/>
          <p14:tracePt t="62825" x="2127250" y="3054350"/>
          <p14:tracePt t="62842" x="2101850" y="3060700"/>
          <p14:tracePt t="62859" x="2095500" y="3060700"/>
          <p14:tracePt t="63576" x="2095500" y="3073400"/>
          <p14:tracePt t="63584" x="2127250" y="3086100"/>
          <p14:tracePt t="63592" x="2171700" y="3105150"/>
          <p14:tracePt t="63609" x="2260600" y="3130550"/>
          <p14:tracePt t="63626" x="2330450" y="3143250"/>
          <p14:tracePt t="63642" x="2393950" y="3149600"/>
          <p14:tracePt t="63659" x="2432050" y="3155950"/>
          <p14:tracePt t="63676" x="2463800" y="3162300"/>
          <p14:tracePt t="63692" x="2514600" y="3168650"/>
          <p14:tracePt t="63709" x="2603500" y="3175000"/>
          <p14:tracePt t="63726" x="2667000" y="3187700"/>
          <p14:tracePt t="63742" x="2717800" y="3187700"/>
          <p14:tracePt t="63759" x="2768600" y="3187700"/>
          <p14:tracePt t="63775" x="2813050" y="3194050"/>
          <p14:tracePt t="63793" x="2889250" y="3206750"/>
          <p14:tracePt t="63809" x="2997200" y="3219450"/>
          <p14:tracePt t="63827" x="3086100" y="3225800"/>
          <p14:tracePt t="63846" x="3149600" y="3225800"/>
          <p14:tracePt t="63859" x="3175000" y="3225800"/>
          <p14:tracePt t="63877" x="3187700" y="3225800"/>
          <p14:tracePt t="63909" x="3194050" y="3225800"/>
          <p14:tracePt t="70095" x="3181350" y="3225800"/>
          <p14:tracePt t="70103" x="3136900" y="3225800"/>
          <p14:tracePt t="70111" x="3060700" y="3225800"/>
          <p14:tracePt t="70128" x="2933700" y="3213100"/>
          <p14:tracePt t="70145" x="2901950" y="3187700"/>
          <p14:tracePt t="70161" x="2933700" y="3162300"/>
          <p14:tracePt t="70178" x="3238500" y="3079750"/>
          <p14:tracePt t="70195" x="3930650" y="2940050"/>
          <p14:tracePt t="70211" x="4806950" y="2851150"/>
          <p14:tracePt t="70228" x="5613400" y="2819400"/>
          <p14:tracePt t="70245" x="6197600" y="2819400"/>
          <p14:tracePt t="70262" x="6616700" y="2819400"/>
          <p14:tracePt t="70278" x="7016750" y="2819400"/>
          <p14:tracePt t="70294" x="7175500" y="2819400"/>
          <p14:tracePt t="70311" x="7258050" y="2819400"/>
          <p14:tracePt t="70328" x="7283450" y="2819400"/>
          <p14:tracePt t="70368" x="7296150" y="2819400"/>
          <p14:tracePt t="70378" x="7308850" y="2819400"/>
          <p14:tracePt t="70395" x="7353300" y="2819400"/>
          <p14:tracePt t="70411" x="7372350" y="2819400"/>
          <p14:tracePt t="70463" x="7378700" y="2819400"/>
          <p14:tracePt t="70472" x="7385050" y="2819400"/>
          <p14:tracePt t="70479" x="7397750" y="2819400"/>
          <p14:tracePt t="70494" x="7435850" y="2825750"/>
          <p14:tracePt t="70511" x="7473950" y="2838450"/>
          <p14:tracePt t="70568" x="7473950" y="2857500"/>
          <p14:tracePt t="70575" x="7467600" y="2882900"/>
          <p14:tracePt t="70586" x="7429500" y="2921000"/>
          <p14:tracePt t="70595" x="7397750" y="2959100"/>
          <p14:tracePt t="70611" x="7321550" y="3035300"/>
          <p14:tracePt t="70628" x="7245350" y="3060700"/>
          <p14:tracePt t="70645" x="7169150" y="3073400"/>
          <p14:tracePt t="70661" x="7086600" y="3086100"/>
          <p14:tracePt t="70678" x="7029450" y="3092450"/>
          <p14:tracePt t="70695" x="7010400" y="3105150"/>
          <p14:tracePt t="70880" x="7004050" y="3111500"/>
          <p14:tracePt t="70888" x="6997700" y="3117850"/>
          <p14:tracePt t="70895" x="6985000" y="3130550"/>
          <p14:tracePt t="70911" x="6965950" y="3149600"/>
          <p14:tracePt t="70928" x="6959600" y="3162300"/>
          <p14:tracePt t="71015" x="6978650" y="3162300"/>
          <p14:tracePt t="71023" x="7004050" y="3162300"/>
          <p14:tracePt t="71032" x="7035800" y="3162300"/>
          <p14:tracePt t="71045" x="7067550" y="3162300"/>
          <p14:tracePt t="71061" x="7137400" y="3149600"/>
          <p14:tracePt t="71078" x="7207250" y="3143250"/>
          <p14:tracePt t="71079" x="7232650" y="3143250"/>
          <p14:tracePt t="71095" x="7258050" y="3136900"/>
          <p14:tracePt t="71112" x="7277100" y="3136900"/>
          <p14:tracePt t="71191" x="7283450" y="3136900"/>
          <p14:tracePt t="71280" x="7289800" y="3136900"/>
          <p14:tracePt t="82815" x="7296150" y="3149600"/>
          <p14:tracePt t="82823" x="7315200" y="3257550"/>
          <p14:tracePt t="82832" x="7366000" y="3327400"/>
          <p14:tracePt t="82849" x="7454900" y="3505200"/>
          <p14:tracePt t="82866" x="7594600" y="3689350"/>
          <p14:tracePt t="82882" x="7702550" y="3848100"/>
          <p14:tracePt t="82899" x="7740650" y="3949700"/>
          <p14:tracePt t="82915" x="7740650" y="4013200"/>
          <p14:tracePt t="82932" x="7740650" y="4032250"/>
          <p14:tracePt t="83111" x="7747000" y="4025900"/>
          <p14:tracePt t="97015" x="7747000" y="4013200"/>
          <p14:tracePt t="97023" x="7715250" y="3975100"/>
          <p14:tracePt t="97033" x="7594600" y="3917950"/>
          <p14:tracePt t="97039" x="7264400" y="3790950"/>
          <p14:tracePt t="97054" x="6902450" y="3670300"/>
          <p14:tracePt t="97070" x="5937250" y="3511550"/>
          <p14:tracePt t="97071" x="5346700" y="3409950"/>
          <p14:tracePt t="97087" x="4076700" y="3409950"/>
          <p14:tracePt t="97104" x="2825750" y="3409950"/>
          <p14:tracePt t="97120" x="1847850" y="3409950"/>
          <p14:tracePt t="97137" x="1447800" y="3371850"/>
          <p14:tracePt t="97157" x="1422400" y="3333750"/>
          <p14:tracePt t="97171" x="1422400" y="3321050"/>
          <p14:tracePt t="97224" x="1409700" y="3314700"/>
          <p14:tracePt t="97248" x="1390650" y="3314700"/>
          <p14:tracePt t="97255" x="1371600" y="3314700"/>
          <p14:tracePt t="97264" x="1327150" y="3295650"/>
          <p14:tracePt t="97271" x="1301750" y="3289300"/>
          <p14:tracePt t="97287" x="1225550" y="3289300"/>
          <p14:tracePt t="97304" x="1200150" y="3289300"/>
          <p14:tracePt t="97320" x="1187450" y="3308350"/>
          <p14:tracePt t="97337" x="1187450" y="3314700"/>
          <p14:tracePt t="97354" x="1174750" y="3327400"/>
          <p14:tracePt t="97370" x="1168400" y="3340100"/>
          <p14:tracePt t="97387" x="1162050" y="3352800"/>
          <p14:tracePt t="97404" x="1162050" y="3390900"/>
          <p14:tracePt t="97420" x="1212850" y="3448050"/>
          <p14:tracePt t="97437" x="1390650" y="3498850"/>
          <p14:tracePt t="97454" x="1593850" y="3517900"/>
          <p14:tracePt t="97470" x="1860550" y="3562350"/>
          <p14:tracePt t="97487" x="2311400" y="3657600"/>
          <p14:tracePt t="97504" x="2628900" y="3759200"/>
          <p14:tracePt t="97520" x="2940050" y="3841750"/>
          <p14:tracePt t="97537" x="3092450" y="3911600"/>
          <p14:tracePt t="97554" x="3206750" y="3943350"/>
          <p14:tracePt t="97570" x="3308350" y="3975100"/>
          <p14:tracePt t="97587" x="3390900" y="4019550"/>
          <p14:tracePt t="97604" x="3435350" y="4064000"/>
          <p14:tracePt t="97622" x="3460750" y="4089400"/>
          <p14:tracePt t="97637" x="3467100" y="4095750"/>
          <p14:tracePt t="97654" x="3492500" y="4114800"/>
          <p14:tracePt t="97670" x="3549650" y="4171950"/>
          <p14:tracePt t="97687" x="3790950" y="4356100"/>
          <p14:tracePt t="97704" x="3930650" y="4476750"/>
          <p14:tracePt t="97720" x="4019550" y="4533900"/>
          <p14:tracePt t="97737" x="4057650" y="4540250"/>
          <p14:tracePt t="97754" x="4070350" y="4540250"/>
          <p14:tracePt t="97770" x="4076700" y="4540250"/>
          <p14:tracePt t="97787" x="4089400" y="4540250"/>
          <p14:tracePt t="97804" x="4089400" y="4533900"/>
          <p14:tracePt t="97820" x="4089400" y="4521200"/>
          <p14:tracePt t="97837" x="4089400" y="4514850"/>
          <p14:tracePt t="97854" x="4089400" y="4508500"/>
          <p14:tracePt t="97870" x="4089400" y="4502150"/>
          <p14:tracePt t="97887" x="4089400" y="4483100"/>
          <p14:tracePt t="97904" x="4089400" y="4464050"/>
          <p14:tracePt t="97921" x="4089400" y="4457700"/>
          <p14:tracePt t="97937" x="4089400" y="4445000"/>
          <p14:tracePt t="100143" x="4095750" y="4445000"/>
          <p14:tracePt t="104051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402" y="3668768"/>
            <a:ext cx="8804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Cast iron </a:t>
            </a:r>
            <a:r>
              <a:rPr lang="en-GB" sz="2400" dirty="0"/>
              <a:t>was the material of choice for low pressure distribution mains all over the world until the 1950s. </a:t>
            </a:r>
          </a:p>
          <a:p>
            <a:r>
              <a:rPr lang="en-GB" sz="2400" dirty="0"/>
              <a:t>Pipelines typically consist of 12-foot sections connected by bell and spigot joints, shown in that are sealed by jute fabric plus cement or molten lead. </a:t>
            </a:r>
          </a:p>
          <a:p>
            <a:r>
              <a:rPr lang="en-GB" sz="2400" b="1" i="1" dirty="0"/>
              <a:t>Leaks</a:t>
            </a:r>
            <a:r>
              <a:rPr lang="en-GB" sz="2400" dirty="0"/>
              <a:t> tend to develop </a:t>
            </a:r>
            <a:r>
              <a:rPr lang="en-GB" sz="2400" b="1" i="1" dirty="0"/>
              <a:t>in the packing </a:t>
            </a:r>
            <a:r>
              <a:rPr lang="en-GB" sz="2400" dirty="0"/>
              <a:t>over time due to heavy overhead traffic, freeze-thaw cycles, naturally shifting soil, and the switch to dryer natural gas.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1" y="123654"/>
            <a:ext cx="5829300" cy="3530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A363-3AA4-554B-864A-16EC408230E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92"/>
    </mc:Choice>
    <mc:Fallback xmlns="">
      <p:transition spd="slow" advTm="123992"/>
    </mc:Fallback>
  </mc:AlternateContent>
  <p:extLst>
    <p:ext uri="{3A86A75C-4F4B-4683-9AE1-C65F6400EC91}">
      <p14:laserTraceLst xmlns:p14="http://schemas.microsoft.com/office/powerpoint/2010/main">
        <p14:tracePtLst>
          <p14:tracePt t="15327" x="1028700" y="3556000"/>
          <p14:tracePt t="15337" x="1022350" y="3524250"/>
          <p14:tracePt t="15361" x="1022350" y="3473450"/>
          <p14:tracePt t="15367" x="1022350" y="3460750"/>
          <p14:tracePt t="15383" x="1022350" y="3409950"/>
          <p14:tracePt t="15400" x="1022350" y="3302000"/>
          <p14:tracePt t="15418" x="1009650" y="3194050"/>
          <p14:tracePt t="15433" x="1009650" y="3162300"/>
          <p14:tracePt t="15450" x="1009650" y="3149600"/>
          <p14:tracePt t="15466" x="1009650" y="3124200"/>
          <p14:tracePt t="15483" x="1028700" y="3098800"/>
          <p14:tracePt t="15500" x="1054100" y="3048000"/>
          <p14:tracePt t="15516" x="1054100" y="3041650"/>
          <p14:tracePt t="15533" x="1054100" y="3035300"/>
          <p14:tracePt t="29239" x="1047750" y="3009900"/>
          <p14:tracePt t="29248" x="1009650" y="2959100"/>
          <p14:tracePt t="29255" x="965200" y="2882900"/>
          <p14:tracePt t="29271" x="920750" y="2832100"/>
          <p14:tracePt t="29288" x="844550" y="2698750"/>
          <p14:tracePt t="29304" x="812800" y="2654300"/>
          <p14:tracePt t="29321" x="793750" y="2628900"/>
          <p14:tracePt t="29664" x="793750" y="2616200"/>
          <p14:tracePt t="29672" x="812800" y="2590800"/>
          <p14:tracePt t="29681" x="869950" y="2565400"/>
          <p14:tracePt t="29688" x="920750" y="2559050"/>
          <p14:tracePt t="29704" x="1054100" y="2546350"/>
          <p14:tracePt t="29721" x="1231900" y="2546350"/>
          <p14:tracePt t="29738" x="1384300" y="2559050"/>
          <p14:tracePt t="29756" x="1524000" y="2571750"/>
          <p14:tracePt t="29771" x="1651000" y="2578100"/>
          <p14:tracePt t="29788" x="1803400" y="2578100"/>
          <p14:tracePt t="29805" x="2025650" y="2578100"/>
          <p14:tracePt t="29821" x="2286000" y="2514600"/>
          <p14:tracePt t="29838" x="2635250" y="2393950"/>
          <p14:tracePt t="29855" x="2933700" y="2298700"/>
          <p14:tracePt t="29856" x="3041650" y="2266950"/>
          <p14:tracePt t="29871" x="3098800" y="2247900"/>
          <p14:tracePt t="29888" x="3251200" y="2216150"/>
          <p14:tracePt t="29905" x="3327400" y="2178050"/>
          <p14:tracePt t="29921" x="3409950" y="2120900"/>
          <p14:tracePt t="29938" x="3486150" y="2019300"/>
          <p14:tracePt t="29954" x="3556000" y="1892300"/>
          <p14:tracePt t="29971" x="3587750" y="1828800"/>
          <p14:tracePt t="29988" x="3587750" y="1784350"/>
          <p14:tracePt t="30005" x="3575050" y="1739900"/>
          <p14:tracePt t="30021" x="3556000" y="1708150"/>
          <p14:tracePt t="30038" x="3549650" y="1689100"/>
          <p14:tracePt t="30055" x="3536950" y="1676400"/>
          <p14:tracePt t="30055" x="3536950" y="1663700"/>
          <p14:tracePt t="30071" x="3536950" y="1651000"/>
          <p14:tracePt t="30088" x="3524250" y="1593850"/>
          <p14:tracePt t="30105" x="3505200" y="1568450"/>
          <p14:tracePt t="30199" x="3498850" y="1562100"/>
          <p14:tracePt t="34031" x="3479800" y="1543050"/>
          <p14:tracePt t="34040" x="3467100" y="1536700"/>
          <p14:tracePt t="34056" x="3460750" y="1524000"/>
          <p14:tracePt t="34073" x="3454400" y="1517650"/>
          <p14:tracePt t="34167" x="3467100" y="1517650"/>
          <p14:tracePt t="34177" x="3479800" y="1517650"/>
          <p14:tracePt t="34201" x="3492500" y="1517650"/>
          <p14:tracePt t="34207" x="3498850" y="1517650"/>
          <p14:tracePt t="34223" x="3530600" y="1517650"/>
          <p14:tracePt t="34239" x="3797300" y="1416050"/>
          <p14:tracePt t="34256" x="4038600" y="1346200"/>
          <p14:tracePt t="34273" x="4165600" y="1346200"/>
          <p14:tracePt t="34289" x="4222750" y="1346200"/>
          <p14:tracePt t="34306" x="4254500" y="1346200"/>
          <p14:tracePt t="34323" x="4330700" y="1346200"/>
          <p14:tracePt t="34339" x="4457700" y="1346200"/>
          <p14:tracePt t="34356" x="4533900" y="1346200"/>
          <p14:tracePt t="34373" x="4552950" y="1346200"/>
          <p14:tracePt t="34408" x="4559300" y="1346200"/>
          <p14:tracePt t="34423" x="4572000" y="1346200"/>
          <p14:tracePt t="34439" x="4635500" y="1358900"/>
          <p14:tracePt t="34456" x="4641850" y="1358900"/>
          <p14:tracePt t="34489" x="4616450" y="1352550"/>
          <p14:tracePt t="34506" x="4470400" y="1333500"/>
          <p14:tracePt t="34523" x="4349750" y="1308100"/>
          <p14:tracePt t="34539" x="4279900" y="1295400"/>
          <p14:tracePt t="34556" x="4210050" y="1282700"/>
          <p14:tracePt t="34573" x="4121150" y="1276350"/>
          <p14:tracePt t="34589" x="4076700" y="1276350"/>
          <p14:tracePt t="34606" x="4057650" y="1276350"/>
          <p14:tracePt t="34623" x="4051300" y="1276350"/>
          <p14:tracePt t="34639" x="4070350" y="1295400"/>
          <p14:tracePt t="34656" x="4140200" y="1320800"/>
          <p14:tracePt t="34673" x="4248150" y="1358900"/>
          <p14:tracePt t="34689" x="4419600" y="1384300"/>
          <p14:tracePt t="34706" x="4648200" y="1409700"/>
          <p14:tracePt t="34723" x="4864100" y="1409700"/>
          <p14:tracePt t="34739" x="5092700" y="1358900"/>
          <p14:tracePt t="34756" x="5359400" y="1263650"/>
          <p14:tracePt t="34773" x="5594350" y="1168400"/>
          <p14:tracePt t="34789" x="5854700" y="1085850"/>
          <p14:tracePt t="34806" x="6045200" y="1047750"/>
          <p14:tracePt t="34823" x="6121400" y="1022350"/>
          <p14:tracePt t="34824" x="6134100" y="1016000"/>
          <p14:tracePt t="34839" x="6153150" y="1003300"/>
          <p14:tracePt t="34856" x="6184900" y="977900"/>
          <p14:tracePt t="34873" x="6280150" y="927100"/>
          <p14:tracePt t="34890" x="6388100" y="869950"/>
          <p14:tracePt t="34906" x="6438900" y="838200"/>
          <p14:tracePt t="34923" x="6445250" y="812800"/>
          <p14:tracePt t="34940" x="6470650" y="774700"/>
          <p14:tracePt t="34957" x="6534150" y="692150"/>
          <p14:tracePt t="34973" x="6648450" y="577850"/>
          <p14:tracePt t="34989" x="6788150" y="444500"/>
          <p14:tracePt t="35006" x="6858000" y="355600"/>
          <p14:tracePt t="35023" x="6902450" y="285750"/>
          <p14:tracePt t="35040" x="6915150" y="273050"/>
          <p14:tracePt t="35058" x="6965950" y="279400"/>
          <p14:tracePt t="35075" x="7073900" y="361950"/>
          <p14:tracePt t="35080" x="7131050" y="419100"/>
          <p14:tracePt t="35090" x="7194550" y="495300"/>
          <p14:tracePt t="35106" x="7283450" y="590550"/>
          <p14:tracePt t="35123" x="7346950" y="654050"/>
          <p14:tracePt t="35140" x="7397750" y="692150"/>
          <p14:tracePt t="35156" x="7423150" y="704850"/>
          <p14:tracePt t="35174" x="7429500" y="704850"/>
          <p14:tracePt t="35226" x="7435850" y="704850"/>
          <p14:tracePt t="35242" x="7435850" y="685800"/>
          <p14:tracePt t="35253" x="7435850" y="666750"/>
          <p14:tracePt t="35269" x="7435850" y="641350"/>
          <p14:tracePt t="35273" x="7429500" y="628650"/>
          <p14:tracePt t="35290" x="7416800" y="615950"/>
          <p14:tracePt t="35306" x="7353300" y="609600"/>
          <p14:tracePt t="35324" x="7283450" y="609600"/>
          <p14:tracePt t="35340" x="7251700" y="628650"/>
          <p14:tracePt t="35358" x="7188200" y="679450"/>
          <p14:tracePt t="35374" x="7092950" y="762000"/>
          <p14:tracePt t="35391" x="7029450" y="812800"/>
          <p14:tracePt t="35407" x="6667500" y="1054100"/>
          <p14:tracePt t="35423" x="6623050" y="1098550"/>
          <p14:tracePt t="35424" x="6572250" y="1149350"/>
          <p14:tracePt t="35440" x="6546850" y="1200150"/>
          <p14:tracePt t="35457" x="6534150" y="1212850"/>
          <p14:tracePt t="35474" x="6534150" y="1219200"/>
          <p14:tracePt t="35490" x="6527800" y="1225550"/>
          <p14:tracePt t="35523" x="6521450" y="1225550"/>
          <p14:tracePt t="35557" x="6515100" y="1149350"/>
          <p14:tracePt t="35573" x="6508750" y="971550"/>
          <p14:tracePt t="35590" x="6464300" y="730250"/>
          <p14:tracePt t="35607" x="6343650" y="520700"/>
          <p14:tracePt t="35623" x="6330950" y="501650"/>
          <p14:tracePt t="35656" x="6311900" y="501650"/>
          <p14:tracePt t="35673" x="6254750" y="635000"/>
          <p14:tracePt t="35690" x="6134100" y="920750"/>
          <p14:tracePt t="35706" x="6013450" y="1371600"/>
          <p14:tracePt t="35723" x="5949950" y="1803400"/>
          <p14:tracePt t="35741" x="5975350" y="2190750"/>
          <p14:tracePt t="35758" x="6096000" y="2438400"/>
          <p14:tracePt t="35774" x="6235700" y="2489200"/>
          <p14:tracePt t="35790" x="6350000" y="2470150"/>
          <p14:tracePt t="35807" x="6464300" y="2260600"/>
          <p14:tracePt t="35823" x="6508750" y="1930400"/>
          <p14:tracePt t="35840" x="6508750" y="1447800"/>
          <p14:tracePt t="35856" x="6489700" y="1022350"/>
          <p14:tracePt t="35873" x="6477000" y="812800"/>
          <p14:tracePt t="35890" x="6477000" y="704850"/>
          <p14:tracePt t="35908" x="6477000" y="692150"/>
          <p14:tracePt t="35956" x="6477000" y="730250"/>
          <p14:tracePt t="35961" x="6477000" y="806450"/>
          <p14:tracePt t="35973" x="6477000" y="895350"/>
          <p14:tracePt t="35990" x="6477000" y="1079500"/>
          <p14:tracePt t="36007" x="6477000" y="1263650"/>
          <p14:tracePt t="36007" x="6477000" y="1333500"/>
          <p14:tracePt t="36023" x="6464300" y="1403350"/>
          <p14:tracePt t="36041" x="6451600" y="1409700"/>
          <p14:tracePt t="36074" x="6451600" y="1377950"/>
          <p14:tracePt t="36091" x="6451600" y="1250950"/>
          <p14:tracePt t="36107" x="6451600" y="1066800"/>
          <p14:tracePt t="36123" x="6451600" y="831850"/>
          <p14:tracePt t="36140" x="6451600" y="660400"/>
          <p14:tracePt t="36157" x="6451600" y="603250"/>
          <p14:tracePt t="36173" x="6451600" y="596900"/>
          <p14:tracePt t="36236" x="6451600" y="628650"/>
          <p14:tracePt t="36245" x="6451600" y="679450"/>
          <p14:tracePt t="36258" x="6470650" y="800100"/>
          <p14:tracePt t="36274" x="6483350" y="958850"/>
          <p14:tracePt t="36290" x="6483350" y="1130300"/>
          <p14:tracePt t="36307" x="6483350" y="1282700"/>
          <p14:tracePt t="36325" x="6483350" y="1384300"/>
          <p14:tracePt t="36342" x="6464300" y="1441450"/>
          <p14:tracePt t="36357" x="6464300" y="1473200"/>
          <p14:tracePt t="36400" x="6464300" y="1466850"/>
          <p14:tracePt t="36407" x="6464300" y="1422400"/>
          <p14:tracePt t="36423" x="6464300" y="1263650"/>
          <p14:tracePt t="36440" x="6496050" y="1022350"/>
          <p14:tracePt t="36457" x="6553200" y="704850"/>
          <p14:tracePt t="36473" x="6597650" y="558800"/>
          <p14:tracePt t="36490" x="6616700" y="514350"/>
          <p14:tracePt t="36535" x="6623050" y="571500"/>
          <p14:tracePt t="36545" x="6623050" y="628650"/>
          <p14:tracePt t="36557" x="6623050" y="704850"/>
          <p14:tracePt t="36573" x="6623050" y="869950"/>
          <p14:tracePt t="36590" x="6623050" y="1047750"/>
          <p14:tracePt t="36607" x="6623050" y="1193800"/>
          <p14:tracePt t="36624" x="6616700" y="1339850"/>
          <p14:tracePt t="36640" x="6616700" y="1352550"/>
          <p14:tracePt t="36707" x="6616700" y="1339850"/>
          <p14:tracePt t="36712" x="6604000" y="1289050"/>
          <p14:tracePt t="36724" x="6597650" y="1250950"/>
          <p14:tracePt t="36740" x="6591300" y="1136650"/>
          <p14:tracePt t="36757" x="6584950" y="1066800"/>
          <p14:tracePt t="36775" x="6565900" y="1035050"/>
          <p14:tracePt t="36791" x="6565900" y="1028700"/>
          <p14:tracePt t="36840" x="6565900" y="1041400"/>
          <p14:tracePt t="36849" x="6565900" y="1111250"/>
          <p14:tracePt t="36857" x="6578600" y="1238250"/>
          <p14:tracePt t="36873" x="6673850" y="1663700"/>
          <p14:tracePt t="36892" x="6750050" y="2019300"/>
          <p14:tracePt t="36907" x="6781800" y="2197100"/>
          <p14:tracePt t="36925" x="6781800" y="2241550"/>
          <p14:tracePt t="36942" x="6762750" y="2247900"/>
          <p14:tracePt t="36959" x="6756400" y="2247900"/>
          <p14:tracePt t="36990" x="6750050" y="2247900"/>
          <p14:tracePt t="37024" x="6743700" y="2247900"/>
          <p14:tracePt t="37041" x="6743700" y="2241550"/>
          <p14:tracePt t="37058" x="6737350" y="2241550"/>
          <p14:tracePt t="37257" x="6731000" y="2235200"/>
          <p14:tracePt t="37264" x="6724650" y="2235200"/>
          <p14:tracePt t="37281" x="6718300" y="2247900"/>
          <p14:tracePt t="37290" x="6718300" y="2254250"/>
          <p14:tracePt t="37307" x="6705600" y="2305050"/>
          <p14:tracePt t="37324" x="6686550" y="2368550"/>
          <p14:tracePt t="37340" x="6654800" y="2457450"/>
          <p14:tracePt t="37357" x="6635750" y="2552700"/>
          <p14:tracePt t="37374" x="6623050" y="2647950"/>
          <p14:tracePt t="37391" x="6597650" y="2743200"/>
          <p14:tracePt t="37407" x="6572250" y="2819400"/>
          <p14:tracePt t="37424" x="6546850" y="2927350"/>
          <p14:tracePt t="37441" x="6534150" y="2946400"/>
          <p14:tracePt t="37457" x="6534150" y="2965450"/>
          <p14:tracePt t="37474" x="6527800" y="2978150"/>
          <p14:tracePt t="37490" x="6508750" y="3003550"/>
          <p14:tracePt t="37507" x="6496050" y="3054350"/>
          <p14:tracePt t="37524" x="6483350" y="3092450"/>
          <p14:tracePt t="37541" x="6483350" y="3111500"/>
          <p14:tracePt t="37557" x="6483350" y="3124200"/>
          <p14:tracePt t="37591" x="6477000" y="3149600"/>
          <p14:tracePt t="37607" x="6470650" y="3181350"/>
          <p14:tracePt t="37624" x="6470650" y="3251200"/>
          <p14:tracePt t="37640" x="6470650" y="3295650"/>
          <p14:tracePt t="37657" x="6470650" y="3321050"/>
          <p14:tracePt t="37674" x="6470650" y="3333750"/>
          <p14:tracePt t="37692" x="6470650" y="3340100"/>
          <p14:tracePt t="37707" x="6470650" y="3365500"/>
          <p14:tracePt t="37724" x="6470650" y="3416300"/>
          <p14:tracePt t="37740" x="6470650" y="3486150"/>
          <p14:tracePt t="37757" x="6477000" y="3517900"/>
          <p14:tracePt t="37774" x="6477000" y="3536950"/>
          <p14:tracePt t="37791" x="6477000" y="3543300"/>
          <p14:tracePt t="37807" x="6483350" y="3562350"/>
          <p14:tracePt t="37824" x="6483350" y="3568700"/>
          <p14:tracePt t="37841" x="6483350" y="3575050"/>
          <p14:tracePt t="37943" x="6489700" y="3575050"/>
          <p14:tracePt t="37983" x="6489700" y="3556000"/>
          <p14:tracePt t="37992" x="6508750" y="3530600"/>
          <p14:tracePt t="38002" x="6515100" y="3505200"/>
          <p14:tracePt t="38007" x="6534150" y="3479800"/>
          <p14:tracePt t="38024" x="6584950" y="3397250"/>
          <p14:tracePt t="38041" x="6642100" y="3302000"/>
          <p14:tracePt t="38058" x="6667500" y="3213100"/>
          <p14:tracePt t="38074" x="6667500" y="3124200"/>
          <p14:tracePt t="38092" x="6654800" y="3022600"/>
          <p14:tracePt t="38108" x="6629400" y="2946400"/>
          <p14:tracePt t="38124" x="6623050" y="2933700"/>
          <p14:tracePt t="38632" x="6623050" y="2908300"/>
          <p14:tracePt t="38641" x="6623050" y="2876550"/>
          <p14:tracePt t="38658" x="6610350" y="2787650"/>
          <p14:tracePt t="38674" x="6610350" y="2647950"/>
          <p14:tracePt t="38691" x="6610350" y="2457450"/>
          <p14:tracePt t="38707" x="6610350" y="2298700"/>
          <p14:tracePt t="38725" x="6610350" y="2184400"/>
          <p14:tracePt t="38741" x="6616700" y="2076450"/>
          <p14:tracePt t="38757" x="6623050" y="2032000"/>
          <p14:tracePt t="38774" x="6635750" y="2006600"/>
          <p14:tracePt t="38791" x="6635750" y="1993900"/>
          <p14:tracePt t="38807" x="6635750" y="1981200"/>
          <p14:tracePt t="38841" x="6635750" y="1974850"/>
          <p14:tracePt t="38858" x="6635750" y="1962150"/>
          <p14:tracePt t="38892" x="6623050" y="1943100"/>
          <p14:tracePt t="38908" x="6559550" y="1936750"/>
          <p14:tracePt t="38924" x="6438900" y="1911350"/>
          <p14:tracePt t="38941" x="6280150" y="1905000"/>
          <p14:tracePt t="38958" x="6127750" y="1917700"/>
          <p14:tracePt t="38975" x="5956300" y="1981200"/>
          <p14:tracePt t="38991" x="5892800" y="2012950"/>
          <p14:tracePt t="39008" x="5695950" y="2032000"/>
          <p14:tracePt t="39024" x="5600700" y="2051050"/>
          <p14:tracePt t="39041" x="5537200" y="2070100"/>
          <p14:tracePt t="39058" x="5511800" y="2095500"/>
          <p14:tracePt t="39074" x="5499100" y="2101850"/>
          <p14:tracePt t="39091" x="5480050" y="2101850"/>
          <p14:tracePt t="39108" x="5403850" y="2101850"/>
          <p14:tracePt t="39124" x="5276850" y="2101850"/>
          <p14:tracePt t="39141" x="5149850" y="2101850"/>
          <p14:tracePt t="39158" x="5092700" y="2108200"/>
          <p14:tracePt t="39191" x="5086350" y="2108200"/>
          <p14:tracePt t="39208" x="5080000" y="2108200"/>
          <p14:tracePt t="39224" x="5067300" y="2108200"/>
          <p14:tracePt t="39241" x="5060950" y="2108200"/>
          <p14:tracePt t="39258" x="5054600" y="2108200"/>
          <p14:tracePt t="39291" x="5054600" y="2089150"/>
          <p14:tracePt t="39308" x="5060950" y="2070100"/>
          <p14:tracePt t="39324" x="5060950" y="2038350"/>
          <p14:tracePt t="39341" x="5060950" y="1993900"/>
          <p14:tracePt t="39358" x="5054600" y="1968500"/>
          <p14:tracePt t="39375" x="5080000" y="1885950"/>
          <p14:tracePt t="39391" x="5118100" y="1847850"/>
          <p14:tracePt t="39408" x="5232400" y="1682750"/>
          <p14:tracePt t="39424" x="5276850" y="1555750"/>
          <p14:tracePt t="39441" x="5314950" y="1428750"/>
          <p14:tracePt t="39458" x="5365750" y="1289050"/>
          <p14:tracePt t="39475" x="5429250" y="1193800"/>
          <p14:tracePt t="39491" x="5467350" y="1143000"/>
          <p14:tracePt t="39508" x="5499100" y="1073150"/>
          <p14:tracePt t="39524" x="5505450" y="996950"/>
          <p14:tracePt t="39541" x="5505450" y="927100"/>
          <p14:tracePt t="39558" x="5505450" y="876300"/>
          <p14:tracePt t="39575" x="5499100" y="857250"/>
          <p14:tracePt t="39575" x="5499100" y="850900"/>
          <p14:tracePt t="39658" x="5499100" y="869950"/>
          <p14:tracePt t="39664" x="5505450" y="901700"/>
          <p14:tracePt t="39675" x="5543550" y="958850"/>
          <p14:tracePt t="39691" x="5676900" y="1054100"/>
          <p14:tracePt t="39708" x="5861050" y="1092200"/>
          <p14:tracePt t="39724" x="6045200" y="1092200"/>
          <p14:tracePt t="39741" x="6242050" y="1016000"/>
          <p14:tracePt t="39758" x="6515100" y="850900"/>
          <p14:tracePt t="39775" x="6705600" y="736600"/>
          <p14:tracePt t="39791" x="6934200" y="622300"/>
          <p14:tracePt t="39808" x="7073900" y="577850"/>
          <p14:tracePt t="39824" x="7194550" y="539750"/>
          <p14:tracePt t="39841" x="7264400" y="495300"/>
          <p14:tracePt t="39858" x="7270750" y="476250"/>
          <p14:tracePt t="39875" x="7270750" y="457200"/>
          <p14:tracePt t="40095" x="7270750" y="488950"/>
          <p14:tracePt t="40103" x="7277100" y="533400"/>
          <p14:tracePt t="40112" x="7308850" y="577850"/>
          <p14:tracePt t="40125" x="7340600" y="635000"/>
          <p14:tracePt t="40142" x="7397750" y="704850"/>
          <p14:tracePt t="40158" x="7448550" y="730250"/>
          <p14:tracePt t="40175" x="7473950" y="736600"/>
          <p14:tracePt t="40176" x="7493000" y="736600"/>
          <p14:tracePt t="40191" x="7518400" y="736600"/>
          <p14:tracePt t="40208" x="7537450" y="711200"/>
          <p14:tracePt t="40225" x="7550150" y="647700"/>
          <p14:tracePt t="40241" x="7569200" y="590550"/>
          <p14:tracePt t="40258" x="7575550" y="539750"/>
          <p14:tracePt t="40275" x="7575550" y="476250"/>
          <p14:tracePt t="40291" x="7569200" y="425450"/>
          <p14:tracePt t="40308" x="7543800" y="374650"/>
          <p14:tracePt t="40325" x="7499350" y="330200"/>
          <p14:tracePt t="40341" x="7454900" y="266700"/>
          <p14:tracePt t="40358" x="7385050" y="215900"/>
          <p14:tracePt t="40375" x="7296150" y="184150"/>
          <p14:tracePt t="40391" x="7219950" y="177800"/>
          <p14:tracePt t="40408" x="7137400" y="177800"/>
          <p14:tracePt t="40425" x="7073900" y="177800"/>
          <p14:tracePt t="40441" x="7042150" y="184150"/>
          <p14:tracePt t="40458" x="6997700" y="209550"/>
          <p14:tracePt t="40476" x="6965950" y="234950"/>
          <p14:tracePt t="40492" x="6921500" y="279400"/>
          <p14:tracePt t="40508" x="6883400" y="330200"/>
          <p14:tracePt t="40525" x="6851650" y="387350"/>
          <p14:tracePt t="40542" x="6826250" y="444500"/>
          <p14:tracePt t="40558" x="6826250" y="469900"/>
          <p14:tracePt t="40575" x="6826250" y="482600"/>
          <p14:tracePt t="42984" x="6807200" y="482600"/>
          <p14:tracePt t="42992" x="6756400" y="476250"/>
          <p14:tracePt t="43009" x="6629400" y="425450"/>
          <p14:tracePt t="43026" x="6584950" y="400050"/>
          <p14:tracePt t="43256" x="6578600" y="406400"/>
          <p14:tracePt t="43267" x="6578600" y="444500"/>
          <p14:tracePt t="43271" x="6578600" y="495300"/>
          <p14:tracePt t="43293" x="6572250" y="603250"/>
          <p14:tracePt t="43309" x="6559550" y="717550"/>
          <p14:tracePt t="43326" x="6515100" y="819150"/>
          <p14:tracePt t="43343" x="6400800" y="946150"/>
          <p14:tracePt t="43343" x="6324600" y="1016000"/>
          <p14:tracePt t="43359" x="6216650" y="1123950"/>
          <p14:tracePt t="43376" x="6165850" y="1250950"/>
          <p14:tracePt t="43393" x="6153150" y="1365250"/>
          <p14:tracePt t="43409" x="6115050" y="1454150"/>
          <p14:tracePt t="43426" x="6064250" y="1543050"/>
          <p14:tracePt t="43442" x="5975350" y="1644650"/>
          <p14:tracePt t="43459" x="5835650" y="1765300"/>
          <p14:tracePt t="43476" x="5740400" y="1898650"/>
          <p14:tracePt t="43493" x="5638800" y="2019300"/>
          <p14:tracePt t="43509" x="5537200" y="2127250"/>
          <p14:tracePt t="43526" x="5410200" y="2235200"/>
          <p14:tracePt t="43543" x="5181600" y="2406650"/>
          <p14:tracePt t="43559" x="5041900" y="2533650"/>
          <p14:tracePt t="43576" x="4940300" y="2628900"/>
          <p14:tracePt t="43592" x="4864100" y="2730500"/>
          <p14:tracePt t="43609" x="4832350" y="2755900"/>
          <p14:tracePt t="43643" x="4813300" y="2749550"/>
          <p14:tracePt t="43659" x="4794250" y="2749550"/>
          <p14:tracePt t="43676" x="4787900" y="2749550"/>
          <p14:tracePt t="43693" x="4743450" y="2730500"/>
          <p14:tracePt t="43709" x="4718050" y="2724150"/>
          <p14:tracePt t="43726" x="4711700" y="2705100"/>
          <p14:tracePt t="43743" x="4699000" y="2628900"/>
          <p14:tracePt t="43759" x="4686300" y="2571750"/>
          <p14:tracePt t="43776" x="4667250" y="2514600"/>
          <p14:tracePt t="43793" x="4667250" y="2489200"/>
          <p14:tracePt t="43809" x="4667250" y="2470150"/>
          <p14:tracePt t="43826" x="4673600" y="2444750"/>
          <p14:tracePt t="43842" x="4673600" y="2419350"/>
          <p14:tracePt t="43859" x="4692650" y="2381250"/>
          <p14:tracePt t="43876" x="4692650" y="2330450"/>
          <p14:tracePt t="43893" x="4692650" y="2298700"/>
          <p14:tracePt t="43909" x="4692650" y="2279650"/>
          <p14:tracePt t="43926" x="4724400" y="2254250"/>
          <p14:tracePt t="43943" x="4749800" y="2222500"/>
          <p14:tracePt t="43959" x="4768850" y="2178050"/>
          <p14:tracePt t="43976" x="4775200" y="2152650"/>
          <p14:tracePt t="43993" x="4794250" y="2133600"/>
          <p14:tracePt t="44009" x="4826000" y="2108200"/>
          <p14:tracePt t="44026" x="4870450" y="2082800"/>
          <p14:tracePt t="44043" x="4914900" y="2025650"/>
          <p14:tracePt t="44059" x="4927600" y="1993900"/>
          <p14:tracePt t="44076" x="4933950" y="1974850"/>
          <p14:tracePt t="44093" x="4953000" y="1949450"/>
          <p14:tracePt t="44109" x="4978400" y="1898650"/>
          <p14:tracePt t="44126" x="5003800" y="1841500"/>
          <p14:tracePt t="44143" x="5016500" y="1809750"/>
          <p14:tracePt t="44208" x="5029200" y="1803400"/>
          <p14:tracePt t="44215" x="5029200" y="1797050"/>
          <p14:tracePt t="44226" x="5035550" y="1797050"/>
          <p14:tracePt t="44243" x="5041900" y="1790700"/>
          <p14:tracePt t="44276" x="5048250" y="1784350"/>
          <p14:tracePt t="44309" x="5048250" y="1778000"/>
          <p14:tracePt t="44326" x="5054600" y="1778000"/>
          <p14:tracePt t="44343" x="5060950" y="1822450"/>
          <p14:tracePt t="44359" x="5067300" y="1879600"/>
          <p14:tracePt t="44376" x="5073650" y="1924050"/>
          <p14:tracePt t="44393" x="5073650" y="1955800"/>
          <p14:tracePt t="44409" x="5073650" y="1993900"/>
          <p14:tracePt t="44426" x="5073650" y="2025650"/>
          <p14:tracePt t="44443" x="5073650" y="2051050"/>
          <p14:tracePt t="44459" x="5073650" y="2076450"/>
          <p14:tracePt t="44477" x="5073650" y="2095500"/>
          <p14:tracePt t="44493" x="5073650" y="2108200"/>
          <p14:tracePt t="44509" x="5080000" y="2133600"/>
          <p14:tracePt t="44526" x="5086350" y="2146300"/>
          <p14:tracePt t="44543" x="5092700" y="2165350"/>
          <p14:tracePt t="44559" x="5105400" y="2178050"/>
          <p14:tracePt t="44607" x="5105400" y="2190750"/>
          <p14:tracePt t="44687" x="5105400" y="2178050"/>
          <p14:tracePt t="44696" x="5105400" y="2152650"/>
          <p14:tracePt t="44705" x="5105400" y="2127250"/>
          <p14:tracePt t="44711" x="5105400" y="2101850"/>
          <p14:tracePt t="44726" x="5105400" y="2089150"/>
          <p14:tracePt t="44743" x="5105400" y="2044700"/>
          <p14:tracePt t="44759" x="5105400" y="2000250"/>
          <p14:tracePt t="44776" x="5105400" y="1974850"/>
          <p14:tracePt t="44793" x="5105400" y="1962150"/>
          <p14:tracePt t="44809" x="5105400" y="1949450"/>
          <p14:tracePt t="44826" x="5105400" y="1943100"/>
          <p14:tracePt t="44912" x="5105400" y="1955800"/>
          <p14:tracePt t="44921" x="5105400" y="1987550"/>
          <p14:tracePt t="44928" x="5105400" y="2012950"/>
          <p14:tracePt t="44943" x="5105400" y="2051050"/>
          <p14:tracePt t="44960" x="5092700" y="2076450"/>
          <p14:tracePt t="44976" x="5086350" y="2095500"/>
          <p14:tracePt t="44993" x="5080000" y="2127250"/>
          <p14:tracePt t="45010" x="5080000" y="2146300"/>
          <p14:tracePt t="45026" x="5080000" y="2152650"/>
          <p14:tracePt t="45043" x="5080000" y="2159000"/>
          <p14:tracePt t="45060" x="5080000" y="2165350"/>
          <p14:tracePt t="45093" x="5080000" y="2171700"/>
          <p14:tracePt t="45288" x="5073650" y="2171700"/>
          <p14:tracePt t="45312" x="5073650" y="2165350"/>
          <p14:tracePt t="45584" x="5073650" y="2152650"/>
          <p14:tracePt t="45592" x="5073650" y="2146300"/>
          <p14:tracePt t="45601" x="5111750" y="2127250"/>
          <p14:tracePt t="45610" x="5168900" y="2120900"/>
          <p14:tracePt t="45627" x="5321300" y="2108200"/>
          <p14:tracePt t="45643" x="5461000" y="2089150"/>
          <p14:tracePt t="45660" x="5607050" y="2089150"/>
          <p14:tracePt t="45677" x="5727700" y="2089150"/>
          <p14:tracePt t="45693" x="5854700" y="2089150"/>
          <p14:tracePt t="45710" x="5943600" y="2089150"/>
          <p14:tracePt t="45727" x="5981700" y="2089150"/>
          <p14:tracePt t="45743" x="6000750" y="2082800"/>
          <p14:tracePt t="45807" x="6007100" y="2076450"/>
          <p14:tracePt t="45823" x="6013450" y="2076450"/>
          <p14:tracePt t="45834" x="6019800" y="2070100"/>
          <p14:tracePt t="45992" x="6000750" y="2070100"/>
          <p14:tracePt t="46000" x="5969000" y="2051050"/>
          <p14:tracePt t="46010" x="5949950" y="2019300"/>
          <p14:tracePt t="46027" x="5899150" y="1981200"/>
          <p14:tracePt t="46043" x="5880100" y="1968500"/>
          <p14:tracePt t="46060" x="5854700" y="1943100"/>
          <p14:tracePt t="46078" x="5829300" y="1930400"/>
          <p14:tracePt t="46094" x="5816600" y="1930400"/>
          <p14:tracePt t="46110" x="5791200" y="1930400"/>
          <p14:tracePt t="46127" x="5746750" y="1930400"/>
          <p14:tracePt t="46143" x="5683250" y="1936750"/>
          <p14:tracePt t="46160" x="5607050" y="1943100"/>
          <p14:tracePt t="46177" x="5524500" y="1962150"/>
          <p14:tracePt t="46193" x="5486400" y="1968500"/>
          <p14:tracePt t="46210" x="5467350" y="1974850"/>
          <p14:tracePt t="46243" x="5454650" y="1981200"/>
          <p14:tracePt t="46277" x="5441950" y="1993900"/>
          <p14:tracePt t="46293" x="5429250" y="2006600"/>
          <p14:tracePt t="46310" x="5422900" y="2012950"/>
          <p14:tracePt t="46327" x="5422900" y="2025650"/>
          <p14:tracePt t="46343" x="5422900" y="2038350"/>
          <p14:tracePt t="46377" x="5422900" y="2057400"/>
          <p14:tracePt t="46393" x="5435600" y="2063750"/>
          <p14:tracePt t="46410" x="5473700" y="2082800"/>
          <p14:tracePt t="46427" x="5518150" y="2089150"/>
          <p14:tracePt t="46444" x="5581650" y="2095500"/>
          <p14:tracePt t="46460" x="5638800" y="2095500"/>
          <p14:tracePt t="46477" x="5683250" y="2095500"/>
          <p14:tracePt t="46494" x="5708650" y="2095500"/>
          <p14:tracePt t="46510" x="5734050" y="2095500"/>
          <p14:tracePt t="46527" x="5765800" y="2095500"/>
          <p14:tracePt t="46528" x="5772150" y="2095500"/>
          <p14:tracePt t="46615" x="5778500" y="2095500"/>
          <p14:tracePt t="46633" x="5784850" y="2095500"/>
          <p14:tracePt t="50919" x="5791200" y="2095500"/>
          <p14:tracePt t="51063" x="5803900" y="2101850"/>
          <p14:tracePt t="51071" x="5810250" y="2108200"/>
          <p14:tracePt t="51090" x="5822950" y="2114550"/>
          <p14:tracePt t="51095" x="5835650" y="2120900"/>
          <p14:tracePt t="51112" x="5880100" y="2139950"/>
          <p14:tracePt t="51128" x="5975350" y="2159000"/>
          <p14:tracePt t="51145" x="6038850" y="2159000"/>
          <p14:tracePt t="51162" x="6051550" y="2159000"/>
          <p14:tracePt t="51207" x="6045200" y="2159000"/>
          <p14:tracePt t="51218" x="6019800" y="2152650"/>
          <p14:tracePt t="51228" x="6000750" y="2152650"/>
          <p14:tracePt t="51245" x="5956300" y="2152650"/>
          <p14:tracePt t="51262" x="5918200" y="2159000"/>
          <p14:tracePt t="51279" x="5873750" y="2190750"/>
          <p14:tracePt t="51295" x="5816600" y="2241550"/>
          <p14:tracePt t="51312" x="5772150" y="2279650"/>
          <p14:tracePt t="51328" x="5740400" y="2311400"/>
          <p14:tracePt t="51345" x="5734050" y="2317750"/>
          <p14:tracePt t="51385" x="5734050" y="2279650"/>
          <p14:tracePt t="51395" x="5753100" y="2209800"/>
          <p14:tracePt t="51412" x="5772150" y="2095500"/>
          <p14:tracePt t="51430" x="5791200" y="2025650"/>
          <p14:tracePt t="51448" x="5791200" y="1993900"/>
          <p14:tracePt t="51499" x="5753100" y="2025650"/>
          <p14:tracePt t="51508" x="5695950" y="2089150"/>
          <p14:tracePt t="51526" x="5581650" y="2203450"/>
          <p14:tracePt t="51530" x="5518150" y="2260600"/>
          <p14:tracePt t="51545" x="5467350" y="2305050"/>
          <p14:tracePt t="51604" x="5480050" y="2273300"/>
          <p14:tracePt t="51621" x="5492750" y="2222500"/>
          <p14:tracePt t="51629" x="5492750" y="2203450"/>
          <p14:tracePt t="51645" x="5492750" y="2190750"/>
          <p14:tracePt t="51719" x="5492750" y="2184400"/>
          <p14:tracePt t="51736" x="5480050" y="2190750"/>
          <p14:tracePt t="51743" x="5467350" y="2197100"/>
          <p14:tracePt t="51803" x="5467350" y="2190750"/>
          <p14:tracePt t="51813" x="5467350" y="2159000"/>
          <p14:tracePt t="51831" x="5454650" y="2108200"/>
          <p14:tracePt t="51846" x="5441950" y="2076450"/>
          <p14:tracePt t="51862" x="5435600" y="2063750"/>
          <p14:tracePt t="51879" x="5435600" y="2051050"/>
          <p14:tracePt t="51895" x="5416550" y="1974850"/>
          <p14:tracePt t="51914" x="5397500" y="1955800"/>
          <p14:tracePt t="51931" x="5353050" y="1943100"/>
          <p14:tracePt t="51947" x="5289550" y="1905000"/>
          <p14:tracePt t="51962" x="5270500" y="1879600"/>
          <p14:tracePt t="51978" x="5270500" y="1873250"/>
          <p14:tracePt t="51997" x="5270500" y="1854200"/>
          <p14:tracePt t="52001" x="5270500" y="1828800"/>
          <p14:tracePt t="52013" x="5270500" y="1784350"/>
          <p14:tracePt t="52029" x="5270500" y="1733550"/>
          <p14:tracePt t="52045" x="5245100" y="1695450"/>
          <p14:tracePt t="52062" x="5226050" y="1676400"/>
          <p14:tracePt t="52079" x="5219700" y="1663700"/>
          <p14:tracePt t="52080" x="5219700" y="1651000"/>
          <p14:tracePt t="52095" x="5207000" y="1593850"/>
          <p14:tracePt t="52112" x="5187950" y="1504950"/>
          <p14:tracePt t="52129" x="5137150" y="1428750"/>
          <p14:tracePt t="52145" x="5099050" y="1390650"/>
          <p14:tracePt t="52162" x="5086350" y="1365250"/>
          <p14:tracePt t="52179" x="5086350" y="1358900"/>
          <p14:tracePt t="52195" x="5086350" y="1339850"/>
          <p14:tracePt t="52212" x="5060950" y="1282700"/>
          <p14:tracePt t="52229" x="5029200" y="1206500"/>
          <p14:tracePt t="52245" x="5016500" y="1136650"/>
          <p14:tracePt t="52262" x="5003800" y="1104900"/>
          <p14:tracePt t="52279" x="5003800" y="1085850"/>
          <p14:tracePt t="52295" x="5003800" y="1066800"/>
          <p14:tracePt t="52312" x="5003800" y="1022350"/>
          <p14:tracePt t="52329" x="5010150" y="958850"/>
          <p14:tracePt t="52345" x="5010150" y="901700"/>
          <p14:tracePt t="52362" x="5029200" y="850900"/>
          <p14:tracePt t="52379" x="5048250" y="812800"/>
          <p14:tracePt t="52395" x="5054600" y="800100"/>
          <p14:tracePt t="52456" x="5054600" y="806450"/>
          <p14:tracePt t="52463" x="5054600" y="863600"/>
          <p14:tracePt t="52474" x="5067300" y="927100"/>
          <p14:tracePt t="52480" x="5067300" y="1003300"/>
          <p14:tracePt t="52495" x="5067300" y="1212850"/>
          <p14:tracePt t="52512" x="5067300" y="1454150"/>
          <p14:tracePt t="52529" x="5086350" y="1758950"/>
          <p14:tracePt t="52545" x="5149850" y="2082800"/>
          <p14:tracePt t="52562" x="5213350" y="2260600"/>
          <p14:tracePt t="52579" x="5264150" y="2330450"/>
          <p14:tracePt t="52595" x="5334000" y="2362200"/>
          <p14:tracePt t="52613" x="5448300" y="2362200"/>
          <p14:tracePt t="52629" x="5588000" y="2355850"/>
          <p14:tracePt t="52645" x="5765800" y="2254250"/>
          <p14:tracePt t="52662" x="5994400" y="2120900"/>
          <p14:tracePt t="52679" x="6451600" y="1860550"/>
          <p14:tracePt t="52695" x="6718300" y="1657350"/>
          <p14:tracePt t="52712" x="6934200" y="1441450"/>
          <p14:tracePt t="52729" x="7080250" y="1270000"/>
          <p14:tracePt t="52745" x="7137400" y="1162050"/>
          <p14:tracePt t="52762" x="7162800" y="1092200"/>
          <p14:tracePt t="52779" x="7181850" y="1060450"/>
          <p14:tracePt t="52812" x="7200900" y="1054100"/>
          <p14:tracePt t="52845" x="7200900" y="1047750"/>
          <p14:tracePt t="52879" x="7245350" y="1047750"/>
          <p14:tracePt t="52895" x="7327900" y="1047750"/>
          <p14:tracePt t="52912" x="7385050" y="1073150"/>
          <p14:tracePt t="52929" x="7423150" y="1092200"/>
          <p14:tracePt t="52946" x="7423150" y="1123950"/>
          <p14:tracePt t="52962" x="7423150" y="1162050"/>
          <p14:tracePt t="52979" x="7391400" y="1225550"/>
          <p14:tracePt t="52986" x="7378700" y="1257300"/>
          <p14:tracePt t="52996" x="7359650" y="1289050"/>
          <p14:tracePt t="53012" x="7346950" y="1320800"/>
          <p14:tracePt t="53029" x="7327900" y="1390650"/>
          <p14:tracePt t="53045" x="7258050" y="1466850"/>
          <p14:tracePt t="53062" x="7156450" y="1562100"/>
          <p14:tracePt t="53079" x="7035800" y="1708150"/>
          <p14:tracePt t="53096" x="7023100" y="1752600"/>
          <p14:tracePt t="53112" x="7016750" y="1765300"/>
          <p14:tracePt t="53146" x="7016750" y="1771650"/>
          <p14:tracePt t="53162" x="7004050" y="1771650"/>
          <p14:tracePt t="53179" x="6959600" y="1708150"/>
          <p14:tracePt t="53196" x="6946900" y="1625600"/>
          <p14:tracePt t="53212" x="6946900" y="1530350"/>
          <p14:tracePt t="53229" x="6934200" y="1435100"/>
          <p14:tracePt t="53246" x="6908800" y="1377950"/>
          <p14:tracePt t="53262" x="6838950" y="1314450"/>
          <p14:tracePt t="53279" x="6686550" y="1270000"/>
          <p14:tracePt t="53296" x="6648450" y="1270000"/>
          <p14:tracePt t="53312" x="6642100" y="1270000"/>
          <p14:tracePt t="53479" x="6635750" y="1270000"/>
          <p14:tracePt t="53487" x="6623050" y="1289050"/>
          <p14:tracePt t="53496" x="6597650" y="1308100"/>
          <p14:tracePt t="53512" x="6534150" y="1377950"/>
          <p14:tracePt t="53529" x="6413500" y="1441450"/>
          <p14:tracePt t="53546" x="6210300" y="1485900"/>
          <p14:tracePt t="53562" x="5924550" y="1504950"/>
          <p14:tracePt t="53579" x="5619750" y="1492250"/>
          <p14:tracePt t="53596" x="5359400" y="1454150"/>
          <p14:tracePt t="53612" x="5187950" y="1435100"/>
          <p14:tracePt t="53629" x="5067300" y="1416050"/>
          <p14:tracePt t="53646" x="5035550" y="1409700"/>
          <p14:tracePt t="53662" x="5029200" y="1409700"/>
          <p14:tracePt t="53696" x="5099050" y="1409700"/>
          <p14:tracePt t="53712" x="5289550" y="1441450"/>
          <p14:tracePt t="53729" x="5556250" y="1492250"/>
          <p14:tracePt t="53746" x="5918200" y="1524000"/>
          <p14:tracePt t="53762" x="6318250" y="1530350"/>
          <p14:tracePt t="53779" x="6578600" y="1530350"/>
          <p14:tracePt t="53796" x="6819900" y="1530350"/>
          <p14:tracePt t="53813" x="6965950" y="1530350"/>
          <p14:tracePt t="53829" x="7023100" y="1536700"/>
          <p14:tracePt t="53846" x="7029450" y="1536700"/>
          <p14:tracePt t="53927" x="7035800" y="1543050"/>
          <p14:tracePt t="53999" x="7035800" y="1549400"/>
          <p14:tracePt t="54103" x="7010400" y="1549400"/>
          <p14:tracePt t="54111" x="6959600" y="1543050"/>
          <p14:tracePt t="54129" x="6845300" y="1543050"/>
          <p14:tracePt t="54146" x="6680200" y="1543050"/>
          <p14:tracePt t="54163" x="6508750" y="1543050"/>
          <p14:tracePt t="54179" x="6330950" y="1543050"/>
          <p14:tracePt t="54196" x="6229350" y="1543050"/>
          <p14:tracePt t="54213" x="6191250" y="1543050"/>
          <p14:tracePt t="54229" x="6184900" y="1543050"/>
          <p14:tracePt t="54289" x="6178550" y="1543050"/>
          <p14:tracePt t="54319" x="6184900" y="1543050"/>
          <p14:tracePt t="54327" x="6197600" y="1543050"/>
          <p14:tracePt t="54337" x="6216650" y="1543050"/>
          <p14:tracePt t="54346" x="6235700" y="1543050"/>
          <p14:tracePt t="54363" x="6286500" y="1543050"/>
          <p14:tracePt t="54379" x="6343650" y="1543050"/>
          <p14:tracePt t="54396" x="6375400" y="1530350"/>
          <p14:tracePt t="54413" x="6413500" y="1492250"/>
          <p14:tracePt t="54429" x="6432550" y="1466850"/>
          <p14:tracePt t="54446" x="6457950" y="1435100"/>
          <p14:tracePt t="54463" x="6515100" y="1371600"/>
          <p14:tracePt t="54464" x="6553200" y="1333500"/>
          <p14:tracePt t="54480" x="6635750" y="1231900"/>
          <p14:tracePt t="54496" x="6699250" y="1136650"/>
          <p14:tracePt t="54513" x="6769100" y="1041400"/>
          <p14:tracePt t="54529" x="6819900" y="933450"/>
          <p14:tracePt t="54546" x="6845300" y="895350"/>
          <p14:tracePt t="54563" x="6858000" y="882650"/>
          <p14:tracePt t="54579" x="6864350" y="882650"/>
          <p14:tracePt t="54596" x="6864350" y="876300"/>
          <p14:tracePt t="54613" x="6870700" y="869950"/>
          <p14:tracePt t="54630" x="6877050" y="857250"/>
          <p14:tracePt t="54646" x="6883400" y="850900"/>
          <p14:tracePt t="54775" x="6883400" y="882650"/>
          <p14:tracePt t="54785" x="6889750" y="927100"/>
          <p14:tracePt t="54791" x="6889750" y="977900"/>
          <p14:tracePt t="54800" x="6915150" y="1041400"/>
          <p14:tracePt t="54813" x="6921500" y="1092200"/>
          <p14:tracePt t="54829" x="6934200" y="1193800"/>
          <p14:tracePt t="54846" x="6959600" y="1289050"/>
          <p14:tracePt t="54863" x="6978650" y="1377950"/>
          <p14:tracePt t="54880" x="6985000" y="1416050"/>
          <p14:tracePt t="54896" x="6991350" y="1460500"/>
          <p14:tracePt t="54913" x="7004050" y="1517650"/>
          <p14:tracePt t="54929" x="7016750" y="1568450"/>
          <p14:tracePt t="54946" x="7029450" y="1593850"/>
          <p14:tracePt t="54963" x="7029450" y="1625600"/>
          <p14:tracePt t="54980" x="7035800" y="1663700"/>
          <p14:tracePt t="54996" x="7042150" y="1746250"/>
          <p14:tracePt t="55013" x="7061200" y="1828800"/>
          <p14:tracePt t="55029" x="7061200" y="1930400"/>
          <p14:tracePt t="55046" x="7061200" y="2025650"/>
          <p14:tracePt t="55047" x="7061200" y="2076450"/>
          <p14:tracePt t="55063" x="7061200" y="2165350"/>
          <p14:tracePt t="55080" x="7061200" y="2209800"/>
          <p14:tracePt t="55096" x="7061200" y="2266950"/>
          <p14:tracePt t="55113" x="7061200" y="2381250"/>
          <p14:tracePt t="55130" x="7061200" y="2482850"/>
          <p14:tracePt t="55147" x="7061200" y="2565400"/>
          <p14:tracePt t="55163" x="7073900" y="2667000"/>
          <p14:tracePt t="55180" x="7092950" y="2774950"/>
          <p14:tracePt t="55196" x="7112000" y="2901950"/>
          <p14:tracePt t="55213" x="7131050" y="3016250"/>
          <p14:tracePt t="55230" x="7137400" y="3136900"/>
          <p14:tracePt t="55246" x="7137400" y="3225800"/>
          <p14:tracePt t="55263" x="7137400" y="3346450"/>
          <p14:tracePt t="55280" x="7137400" y="3390900"/>
          <p14:tracePt t="55296" x="7137400" y="3473450"/>
          <p14:tracePt t="55313" x="7131050" y="3498850"/>
          <p14:tracePt t="55353" x="7124700" y="3498850"/>
          <p14:tracePt t="55363" x="7112000" y="3498850"/>
          <p14:tracePt t="55380" x="7086600" y="3498850"/>
          <p14:tracePt t="55397" x="7061200" y="3492500"/>
          <p14:tracePt t="55413" x="7054850" y="3473450"/>
          <p14:tracePt t="55430" x="7035800" y="3422650"/>
          <p14:tracePt t="55447" x="7004050" y="3327400"/>
          <p14:tracePt t="55463" x="6934200" y="3060700"/>
          <p14:tracePt t="55480" x="6896100" y="2876550"/>
          <p14:tracePt t="55496" x="6870700" y="2755900"/>
          <p14:tracePt t="55513" x="6858000" y="2641600"/>
          <p14:tracePt t="55530" x="6851650" y="2616200"/>
          <p14:tracePt t="55563" x="6845300" y="2609850"/>
          <p14:tracePt t="55580" x="6813550" y="2660650"/>
          <p14:tracePt t="55597" x="6807200" y="2724150"/>
          <p14:tracePt t="55613" x="6800850" y="2762250"/>
          <p14:tracePt t="55630" x="6800850" y="2768600"/>
          <p14:tracePt t="55673" x="6781800" y="2768600"/>
          <p14:tracePt t="55681" x="6775450" y="2724150"/>
          <p14:tracePt t="55697" x="6743700" y="2635250"/>
          <p14:tracePt t="55713" x="6692900" y="2527300"/>
          <p14:tracePt t="55730" x="6648450" y="2419350"/>
          <p14:tracePt t="55747" x="6635750" y="2324100"/>
          <p14:tracePt t="55763" x="6629400" y="2260600"/>
          <p14:tracePt t="55780" x="6629400" y="2190750"/>
          <p14:tracePt t="55797" x="6629400" y="2159000"/>
          <p14:tracePt t="55813" x="6629400" y="2133600"/>
          <p14:tracePt t="55830" x="6623050" y="2114550"/>
          <p14:tracePt t="55847" x="6623050" y="2089150"/>
          <p14:tracePt t="55863" x="6623050" y="1962150"/>
          <p14:tracePt t="55880" x="6623050" y="1841500"/>
          <p14:tracePt t="55896" x="6623050" y="1758950"/>
          <p14:tracePt t="55913" x="6623050" y="1708150"/>
          <p14:tracePt t="55930" x="6616700" y="1695450"/>
          <p14:tracePt t="55947" x="6610350" y="1682750"/>
          <p14:tracePt t="71855" x="6610350" y="1676400"/>
          <p14:tracePt t="71863" x="6610350" y="1657350"/>
          <p14:tracePt t="71885" x="6527800" y="1593850"/>
          <p14:tracePt t="71902" x="6292850" y="1498600"/>
          <p14:tracePt t="71919" x="5911850" y="1384300"/>
          <p14:tracePt t="71935" x="5359400" y="1282700"/>
          <p14:tracePt t="71952" x="5187950" y="1263650"/>
          <p14:tracePt t="71969" x="5124450" y="1276350"/>
          <p14:tracePt t="71985" x="5092700" y="1314450"/>
          <p14:tracePt t="72002" x="5067300" y="1384300"/>
          <p14:tracePt t="72019" x="5041900" y="1473200"/>
          <p14:tracePt t="72035" x="5016500" y="1574800"/>
          <p14:tracePt t="72052" x="4965700" y="1714500"/>
          <p14:tracePt t="72069" x="4933950" y="1841500"/>
          <p14:tracePt t="72085" x="4914900" y="1930400"/>
          <p14:tracePt t="72102" x="4902200" y="1993900"/>
          <p14:tracePt t="72119" x="4889500" y="2044700"/>
          <p14:tracePt t="72135" x="4864100" y="2114550"/>
          <p14:tracePt t="72152" x="4851400" y="2165350"/>
          <p14:tracePt t="72169" x="4845050" y="2190750"/>
          <p14:tracePt t="72202" x="4832350" y="2209800"/>
          <p14:tracePt t="72219" x="4826000" y="2222500"/>
          <p14:tracePt t="72235" x="4813300" y="2254250"/>
          <p14:tracePt t="72252" x="4806950" y="2311400"/>
          <p14:tracePt t="72269" x="4806950" y="2355850"/>
          <p14:tracePt t="72286" x="4813300" y="2381250"/>
          <p14:tracePt t="72302" x="4813300" y="2419350"/>
          <p14:tracePt t="72319" x="4813300" y="2470150"/>
          <p14:tracePt t="72320" x="4813300" y="2508250"/>
          <p14:tracePt t="72335" x="4838700" y="2565400"/>
          <p14:tracePt t="72352" x="4857750" y="2590800"/>
          <p14:tracePt t="72369" x="4864100" y="2590800"/>
          <p14:tracePt t="72402" x="4870450" y="2578100"/>
          <p14:tracePt t="72419" x="4883150" y="2508250"/>
          <p14:tracePt t="72435" x="4914900" y="2400300"/>
          <p14:tracePt t="72452" x="4959350" y="2273300"/>
          <p14:tracePt t="72469" x="4965700" y="2146300"/>
          <p14:tracePt t="72485" x="4940300" y="2000250"/>
          <p14:tracePt t="72502" x="4876800" y="1860550"/>
          <p14:tracePt t="72519" x="4851400" y="1803400"/>
          <p14:tracePt t="72520" x="4845050" y="1803400"/>
          <p14:tracePt t="72591" x="4838700" y="1835150"/>
          <p14:tracePt t="72599" x="4819650" y="1892300"/>
          <p14:tracePt t="72610" x="4819650" y="1924050"/>
          <p14:tracePt t="72619" x="4819650" y="1955800"/>
          <p14:tracePt t="72635" x="4819650" y="2012950"/>
          <p14:tracePt t="72652" x="4819650" y="2063750"/>
          <p14:tracePt t="72670" x="4819650" y="2114550"/>
          <p14:tracePt t="72686" x="4819650" y="2146300"/>
          <p14:tracePt t="72728" x="4819650" y="2152650"/>
          <p14:tracePt t="72739" x="4832350" y="2127250"/>
          <p14:tracePt t="72756" x="4857750" y="2012950"/>
          <p14:tracePt t="72769" x="4864100" y="1905000"/>
          <p14:tracePt t="72786" x="4876800" y="1809750"/>
          <p14:tracePt t="72802" x="4883150" y="1765300"/>
          <p14:tracePt t="72819" x="4889500" y="1752600"/>
          <p14:tracePt t="72869" x="4889500" y="1784350"/>
          <p14:tracePt t="72876" x="4889500" y="1835150"/>
          <p14:tracePt t="72886" x="4876800" y="1873250"/>
          <p14:tracePt t="72902" x="4845050" y="1949450"/>
          <p14:tracePt t="72920" x="4832350" y="1981200"/>
          <p14:tracePt t="72922" x="4826000" y="1993900"/>
          <p14:tracePt t="72984" x="4819650" y="1974850"/>
          <p14:tracePt t="73004" x="4819650" y="1968500"/>
          <p14:tracePt t="73019" x="4819650" y="1955800"/>
          <p14:tracePt t="73103" x="4819650" y="1962150"/>
          <p14:tracePt t="73111" x="4819650" y="1974850"/>
          <p14:tracePt t="73123" x="4819650" y="1987550"/>
          <p14:tracePt t="73136" x="4819650" y="2019300"/>
          <p14:tracePt t="73152" x="4819650" y="2038350"/>
          <p14:tracePt t="73170" x="4819650" y="2057400"/>
          <p14:tracePt t="73338" x="4819650" y="2063750"/>
          <p14:tracePt t="73356" x="4819650" y="2070100"/>
          <p14:tracePt t="73368" x="4819650" y="2076450"/>
          <p14:tracePt t="73424" x="4819650" y="2082800"/>
          <p14:tracePt t="73432" x="4819650" y="2089150"/>
          <p14:tracePt t="73457" x="4819650" y="2095500"/>
          <p14:tracePt t="73488" x="4819650" y="2108200"/>
          <p14:tracePt t="73504" x="4819650" y="2114550"/>
          <p14:tracePt t="73513" x="4813300" y="2120900"/>
          <p14:tracePt t="73535" x="4806950" y="2127250"/>
          <p14:tracePt t="73545" x="4800600" y="2133600"/>
          <p14:tracePt t="73562" x="4800600" y="2139950"/>
          <p14:tracePt t="73593" x="4794250" y="2152650"/>
          <p14:tracePt t="73609" x="4794250" y="2159000"/>
          <p14:tracePt t="73626" x="4794250" y="2165350"/>
          <p14:tracePt t="73631" x="4794250" y="2178050"/>
          <p14:tracePt t="73641" x="4794250" y="2184400"/>
          <p14:tracePt t="73653" x="4794250" y="2190750"/>
          <p14:tracePt t="73669" x="4794250" y="2197100"/>
          <p14:tracePt t="73686" x="4794250" y="2209800"/>
          <p14:tracePt t="73703" x="4800600" y="2216150"/>
          <p14:tracePt t="73719" x="4845050" y="2222500"/>
          <p14:tracePt t="73736" x="4927600" y="2228850"/>
          <p14:tracePt t="73753" x="5010150" y="2241550"/>
          <p14:tracePt t="73769" x="5099050" y="2254250"/>
          <p14:tracePt t="73786" x="5194300" y="2254250"/>
          <p14:tracePt t="73803" x="5270500" y="2273300"/>
          <p14:tracePt t="73820" x="5308600" y="2279650"/>
          <p14:tracePt t="73836" x="5327650" y="2286000"/>
          <p14:tracePt t="73853" x="5384800" y="2305050"/>
          <p14:tracePt t="73869" x="5454650" y="2305050"/>
          <p14:tracePt t="73886" x="5467350" y="2305050"/>
          <p14:tracePt t="73903" x="5480050" y="2298700"/>
          <p14:tracePt t="73903" x="5480050" y="2273300"/>
          <p14:tracePt t="73919" x="5454650" y="2235200"/>
          <p14:tracePt t="74139" x="5441950" y="2228850"/>
          <p14:tracePt t="74145" x="5435600" y="2222500"/>
          <p14:tracePt t="74153" x="5435600" y="2216150"/>
          <p14:tracePt t="74169" x="5435600" y="2209800"/>
          <p14:tracePt t="74186" x="5435600" y="2203450"/>
          <p14:tracePt t="74203" x="5441950" y="2190750"/>
          <p14:tracePt t="74219" x="5461000" y="2184400"/>
          <p14:tracePt t="74236" x="5505450" y="2184400"/>
          <p14:tracePt t="74253" x="5638800" y="2203450"/>
          <p14:tracePt t="74270" x="5886450" y="2273300"/>
          <p14:tracePt t="74286" x="6184900" y="2317750"/>
          <p14:tracePt t="74305" x="6350000" y="2317750"/>
          <p14:tracePt t="74309" x="6381750" y="2317750"/>
          <p14:tracePt t="74322" x="6407150" y="2317750"/>
          <p14:tracePt t="74338" x="6451600" y="2317750"/>
          <p14:tracePt t="74354" x="6470650" y="2317750"/>
          <p14:tracePt t="74369" x="6584950" y="2362200"/>
          <p14:tracePt t="74386" x="6692900" y="2406650"/>
          <p14:tracePt t="74403" x="6781800" y="2451100"/>
          <p14:tracePt t="74420" x="6870700" y="2489200"/>
          <p14:tracePt t="74437" x="6921500" y="2520950"/>
          <p14:tracePt t="74454" x="6959600" y="2546350"/>
          <p14:tracePt t="74470" x="6991350" y="2571750"/>
          <p14:tracePt t="74487" x="7029450" y="2590800"/>
          <p14:tracePt t="74530" x="7042150" y="2590800"/>
          <p14:tracePt t="74546" x="7054850" y="2603500"/>
          <p14:tracePt t="74553" x="7073900" y="2616200"/>
          <p14:tracePt t="74571" x="7112000" y="2654300"/>
          <p14:tracePt t="74588" x="7131050" y="2667000"/>
          <p14:tracePt t="74604" x="7131050" y="2679700"/>
          <p14:tracePt t="92983" x="7131050" y="2686050"/>
          <p14:tracePt t="96387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57359</TotalTime>
  <Words>1508</Words>
  <Application>Microsoft Office PowerPoint</Application>
  <PresentationFormat>On-screen Show (4:3)</PresentationFormat>
  <Paragraphs>289</Paragraphs>
  <Slides>24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Lucida Grande</vt:lpstr>
      <vt:lpstr>Times New Roman</vt:lpstr>
      <vt:lpstr>Wingdings</vt:lpstr>
      <vt:lpstr>Office Theme</vt:lpstr>
      <vt:lpstr>MMME2045  Block P: Designing with Polymers</vt:lpstr>
      <vt:lpstr>PowerPoint Presentation</vt:lpstr>
      <vt:lpstr>MMME2045 UNUK: Learning Objectives</vt:lpstr>
      <vt:lpstr>Introduction</vt:lpstr>
      <vt:lpstr>Introduction</vt:lpstr>
      <vt:lpstr>Why Polymers?</vt:lpstr>
      <vt:lpstr>Case Study: Pipes for Low Pressure Gas Distribution</vt:lpstr>
      <vt:lpstr>Low pressure gas distribution pipes </vt:lpstr>
      <vt:lpstr>PowerPoint Presentation</vt:lpstr>
      <vt:lpstr>Cast iron pipes for gas and water</vt:lpstr>
      <vt:lpstr>PowerPoint Presentation</vt:lpstr>
      <vt:lpstr>PowerPoint Presentation</vt:lpstr>
      <vt:lpstr>Properties?</vt:lpstr>
      <vt:lpstr>Desirable properties?</vt:lpstr>
      <vt:lpstr>Do not want a brittle failure</vt:lpstr>
      <vt:lpstr>Case Study: Pipes for Low Pressure Gas Distribution</vt:lpstr>
      <vt:lpstr>Condition for fracture</vt:lpstr>
      <vt:lpstr>Generating a selection criteria</vt:lpstr>
      <vt:lpstr>Ductility Factor</vt:lpstr>
      <vt:lpstr>PQ1 Polymer Question 1</vt:lpstr>
      <vt:lpstr>Selection Chart</vt:lpstr>
      <vt:lpstr>Use CES to chart including price</vt:lpstr>
      <vt:lpstr>Cost per what?</vt:lpstr>
      <vt:lpstr>Other constraints?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Grant</dc:creator>
  <cp:keywords/>
  <dc:description/>
  <cp:lastModifiedBy>Reda Felfel</cp:lastModifiedBy>
  <cp:revision>812</cp:revision>
  <cp:lastPrinted>2019-10-21T14:14:16Z</cp:lastPrinted>
  <dcterms:created xsi:type="dcterms:W3CDTF">2014-08-08T15:44:55Z</dcterms:created>
  <dcterms:modified xsi:type="dcterms:W3CDTF">2020-10-12T10:11:32Z</dcterms:modified>
  <cp:category/>
</cp:coreProperties>
</file>